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handoutMasterIdLst>
    <p:handoutMasterId r:id="rId32"/>
  </p:handoutMasterIdLst>
  <p:sldIdLst>
    <p:sldId id="259" r:id="rId2"/>
    <p:sldId id="329" r:id="rId3"/>
    <p:sldId id="351" r:id="rId4"/>
    <p:sldId id="330" r:id="rId5"/>
    <p:sldId id="313" r:id="rId6"/>
    <p:sldId id="306" r:id="rId7"/>
    <p:sldId id="324" r:id="rId8"/>
    <p:sldId id="331" r:id="rId9"/>
    <p:sldId id="332" r:id="rId10"/>
    <p:sldId id="350" r:id="rId11"/>
    <p:sldId id="362" r:id="rId12"/>
    <p:sldId id="363" r:id="rId13"/>
    <p:sldId id="311" r:id="rId14"/>
    <p:sldId id="314" r:id="rId15"/>
    <p:sldId id="294" r:id="rId16"/>
    <p:sldId id="347" r:id="rId17"/>
    <p:sldId id="260" r:id="rId18"/>
    <p:sldId id="349" r:id="rId19"/>
    <p:sldId id="315" r:id="rId20"/>
    <p:sldId id="301" r:id="rId21"/>
    <p:sldId id="302" r:id="rId22"/>
    <p:sldId id="355" r:id="rId23"/>
    <p:sldId id="312" r:id="rId24"/>
    <p:sldId id="574" r:id="rId25"/>
    <p:sldId id="575" r:id="rId26"/>
    <p:sldId id="576" r:id="rId27"/>
    <p:sldId id="358" r:id="rId28"/>
    <p:sldId id="300" r:id="rId29"/>
    <p:sldId id="276" r:id="rId30"/>
    <p:sldId id="323" r:id="rId31"/>
  </p:sldIdLst>
  <p:sldSz cx="12192000" cy="6858000"/>
  <p:notesSz cx="6735763" cy="98663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FFDB"/>
    <a:srgbClr val="F7BBC5"/>
    <a:srgbClr val="E51967"/>
    <a:srgbClr val="ED72A0"/>
    <a:srgbClr val="A9396B"/>
    <a:srgbClr val="FF5BAB"/>
    <a:srgbClr val="B8376F"/>
    <a:srgbClr val="EB4492"/>
    <a:srgbClr val="49702E"/>
    <a:srgbClr val="D8EB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015" autoAdjust="0"/>
    <p:restoredTop sz="94660"/>
  </p:normalViewPr>
  <p:slideViewPr>
    <p:cSldViewPr snapToGrid="0" showGuides="1">
      <p:cViewPr varScale="1">
        <p:scale>
          <a:sx n="62" d="100"/>
          <a:sy n="62" d="100"/>
        </p:scale>
        <p:origin x="732" y="282"/>
      </p:cViewPr>
      <p:guideLst>
        <p:guide orient="horz" pos="2115"/>
        <p:guide pos="3885"/>
      </p:guideLst>
    </p:cSldViewPr>
  </p:slideViewPr>
  <p:notesTextViewPr>
    <p:cViewPr>
      <p:scale>
        <a:sx n="1" d="1"/>
        <a:sy n="1" d="1"/>
      </p:scale>
      <p:origin x="0" y="0"/>
    </p:cViewPr>
  </p:notesTextViewPr>
  <p:sorterViewPr>
    <p:cViewPr>
      <p:scale>
        <a:sx n="100" d="100"/>
        <a:sy n="100" d="100"/>
      </p:scale>
      <p:origin x="0" y="-18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8F81BBC9-BFE8-46DF-B9D3-7A274DF19BBB}" type="datetimeFigureOut">
              <a:rPr lang="es-ES" smtClean="0"/>
              <a:t>09/09/2025</a:t>
            </a:fld>
            <a:endParaRPr lang="es-ES"/>
          </a:p>
        </p:txBody>
      </p:sp>
      <p:sp>
        <p:nvSpPr>
          <p:cNvPr id="4" name="Marcador de pie de página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CBE33F4E-7A5D-419E-A531-3591C0BB35BF}" type="slidenum">
              <a:rPr lang="es-ES" smtClean="0"/>
              <a:t>‹Nº›</a:t>
            </a:fld>
            <a:endParaRPr lang="es-ES"/>
          </a:p>
        </p:txBody>
      </p:sp>
    </p:spTree>
    <p:extLst>
      <p:ext uri="{BB962C8B-B14F-4D97-AF65-F5344CB8AC3E}">
        <p14:creationId xmlns:p14="http://schemas.microsoft.com/office/powerpoint/2010/main" val="377206539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1T19:47:11.538"/>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1F85A4EA-8966-430B-BE49-8D8719450BA7}" type="datetimeFigureOut">
              <a:rPr lang="es-ES" smtClean="0"/>
              <a:t>09/09/2025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41C795-2825-4DDF-99F4-AF53F787C211}" type="slidenum">
              <a:rPr lang="es-ES" smtClean="0"/>
              <a:t>‹Nº›</a:t>
            </a:fld>
            <a:endParaRPr lang="es-ES"/>
          </a:p>
        </p:txBody>
      </p:sp>
    </p:spTree>
    <p:extLst>
      <p:ext uri="{BB962C8B-B14F-4D97-AF65-F5344CB8AC3E}">
        <p14:creationId xmlns:p14="http://schemas.microsoft.com/office/powerpoint/2010/main" val="2201704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1F85A4EA-8966-430B-BE49-8D8719450BA7}" type="datetimeFigureOut">
              <a:rPr lang="es-ES" smtClean="0"/>
              <a:t>09/09/2025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41C795-2825-4DDF-99F4-AF53F787C211}" type="slidenum">
              <a:rPr lang="es-ES" smtClean="0"/>
              <a:t>‹Nº›</a:t>
            </a:fld>
            <a:endParaRPr lang="es-ES"/>
          </a:p>
        </p:txBody>
      </p:sp>
    </p:spTree>
    <p:extLst>
      <p:ext uri="{BB962C8B-B14F-4D97-AF65-F5344CB8AC3E}">
        <p14:creationId xmlns:p14="http://schemas.microsoft.com/office/powerpoint/2010/main" val="1752764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1F85A4EA-8966-430B-BE49-8D8719450BA7}" type="datetimeFigureOut">
              <a:rPr lang="es-ES" smtClean="0"/>
              <a:t>09/09/2025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41C795-2825-4DDF-99F4-AF53F787C211}" type="slidenum">
              <a:rPr lang="es-ES" smtClean="0"/>
              <a:t>‹Nº›</a:t>
            </a:fld>
            <a:endParaRPr lang="es-ES"/>
          </a:p>
        </p:txBody>
      </p:sp>
    </p:spTree>
    <p:extLst>
      <p:ext uri="{BB962C8B-B14F-4D97-AF65-F5344CB8AC3E}">
        <p14:creationId xmlns:p14="http://schemas.microsoft.com/office/powerpoint/2010/main" val="2211286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1F85A4EA-8966-430B-BE49-8D8719450BA7}" type="datetimeFigureOut">
              <a:rPr lang="es-ES" smtClean="0"/>
              <a:t>09/09/2025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41C795-2825-4DDF-99F4-AF53F787C211}" type="slidenum">
              <a:rPr lang="es-ES" smtClean="0"/>
              <a:t>‹Nº›</a:t>
            </a:fld>
            <a:endParaRPr lang="es-ES"/>
          </a:p>
        </p:txBody>
      </p:sp>
    </p:spTree>
    <p:extLst>
      <p:ext uri="{BB962C8B-B14F-4D97-AF65-F5344CB8AC3E}">
        <p14:creationId xmlns:p14="http://schemas.microsoft.com/office/powerpoint/2010/main" val="2247997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1F85A4EA-8966-430B-BE49-8D8719450BA7}" type="datetimeFigureOut">
              <a:rPr lang="es-ES" smtClean="0"/>
              <a:t>09/09/2025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41C795-2825-4DDF-99F4-AF53F787C211}" type="slidenum">
              <a:rPr lang="es-ES" smtClean="0"/>
              <a:t>‹Nº›</a:t>
            </a:fld>
            <a:endParaRPr lang="es-ES"/>
          </a:p>
        </p:txBody>
      </p:sp>
    </p:spTree>
    <p:extLst>
      <p:ext uri="{BB962C8B-B14F-4D97-AF65-F5344CB8AC3E}">
        <p14:creationId xmlns:p14="http://schemas.microsoft.com/office/powerpoint/2010/main" val="1640111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1F85A4EA-8966-430B-BE49-8D8719450BA7}" type="datetimeFigureOut">
              <a:rPr lang="es-ES" smtClean="0"/>
              <a:t>09/09/2025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741C795-2825-4DDF-99F4-AF53F787C211}" type="slidenum">
              <a:rPr lang="es-ES" smtClean="0"/>
              <a:t>‹Nº›</a:t>
            </a:fld>
            <a:endParaRPr lang="es-ES"/>
          </a:p>
        </p:txBody>
      </p:sp>
    </p:spTree>
    <p:extLst>
      <p:ext uri="{BB962C8B-B14F-4D97-AF65-F5344CB8AC3E}">
        <p14:creationId xmlns:p14="http://schemas.microsoft.com/office/powerpoint/2010/main" val="585256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1F85A4EA-8966-430B-BE49-8D8719450BA7}" type="datetimeFigureOut">
              <a:rPr lang="es-ES" smtClean="0"/>
              <a:t>09/09/2025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741C795-2825-4DDF-99F4-AF53F787C211}" type="slidenum">
              <a:rPr lang="es-ES" smtClean="0"/>
              <a:t>‹Nº›</a:t>
            </a:fld>
            <a:endParaRPr lang="es-ES"/>
          </a:p>
        </p:txBody>
      </p:sp>
    </p:spTree>
    <p:extLst>
      <p:ext uri="{BB962C8B-B14F-4D97-AF65-F5344CB8AC3E}">
        <p14:creationId xmlns:p14="http://schemas.microsoft.com/office/powerpoint/2010/main" val="2976861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1F85A4EA-8966-430B-BE49-8D8719450BA7}" type="datetimeFigureOut">
              <a:rPr lang="es-ES" smtClean="0"/>
              <a:t>09/09/2025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741C795-2825-4DDF-99F4-AF53F787C211}" type="slidenum">
              <a:rPr lang="es-ES" smtClean="0"/>
              <a:t>‹Nº›</a:t>
            </a:fld>
            <a:endParaRPr lang="es-ES"/>
          </a:p>
        </p:txBody>
      </p:sp>
    </p:spTree>
    <p:extLst>
      <p:ext uri="{BB962C8B-B14F-4D97-AF65-F5344CB8AC3E}">
        <p14:creationId xmlns:p14="http://schemas.microsoft.com/office/powerpoint/2010/main" val="767753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F85A4EA-8966-430B-BE49-8D8719450BA7}" type="datetimeFigureOut">
              <a:rPr lang="es-ES" smtClean="0"/>
              <a:t>09/09/2025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741C795-2825-4DDF-99F4-AF53F787C211}" type="slidenum">
              <a:rPr lang="es-ES" smtClean="0"/>
              <a:t>‹Nº›</a:t>
            </a:fld>
            <a:endParaRPr lang="es-ES"/>
          </a:p>
        </p:txBody>
      </p:sp>
    </p:spTree>
    <p:extLst>
      <p:ext uri="{BB962C8B-B14F-4D97-AF65-F5344CB8AC3E}">
        <p14:creationId xmlns:p14="http://schemas.microsoft.com/office/powerpoint/2010/main" val="4102692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1F85A4EA-8966-430B-BE49-8D8719450BA7}" type="datetimeFigureOut">
              <a:rPr lang="es-ES" smtClean="0"/>
              <a:t>09/09/2025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741C795-2825-4DDF-99F4-AF53F787C211}" type="slidenum">
              <a:rPr lang="es-ES" smtClean="0"/>
              <a:t>‹Nº›</a:t>
            </a:fld>
            <a:endParaRPr lang="es-ES"/>
          </a:p>
        </p:txBody>
      </p:sp>
    </p:spTree>
    <p:extLst>
      <p:ext uri="{BB962C8B-B14F-4D97-AF65-F5344CB8AC3E}">
        <p14:creationId xmlns:p14="http://schemas.microsoft.com/office/powerpoint/2010/main" val="3324618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1F85A4EA-8966-430B-BE49-8D8719450BA7}" type="datetimeFigureOut">
              <a:rPr lang="es-ES" smtClean="0"/>
              <a:t>09/09/2025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741C795-2825-4DDF-99F4-AF53F787C211}" type="slidenum">
              <a:rPr lang="es-ES" smtClean="0"/>
              <a:t>‹Nº›</a:t>
            </a:fld>
            <a:endParaRPr lang="es-ES"/>
          </a:p>
        </p:txBody>
      </p:sp>
    </p:spTree>
    <p:extLst>
      <p:ext uri="{BB962C8B-B14F-4D97-AF65-F5344CB8AC3E}">
        <p14:creationId xmlns:p14="http://schemas.microsoft.com/office/powerpoint/2010/main" val="2859937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85A4EA-8966-430B-BE49-8D8719450BA7}" type="datetimeFigureOut">
              <a:rPr lang="es-ES" smtClean="0"/>
              <a:t>09/09/2025</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1C795-2825-4DDF-99F4-AF53F787C211}" type="slidenum">
              <a:rPr lang="es-ES" smtClean="0"/>
              <a:t>‹Nº›</a:t>
            </a:fld>
            <a:endParaRPr lang="es-ES"/>
          </a:p>
        </p:txBody>
      </p:sp>
    </p:spTree>
    <p:extLst>
      <p:ext uri="{BB962C8B-B14F-4D97-AF65-F5344CB8AC3E}">
        <p14:creationId xmlns:p14="http://schemas.microsoft.com/office/powerpoint/2010/main" val="374895009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290707" y="2724382"/>
            <a:ext cx="7357760" cy="5518320"/>
          </a:xfrm>
          <a:prstGeom prst="rect">
            <a:avLst/>
          </a:prstGeom>
        </p:spPr>
      </p:pic>
      <p:sp>
        <p:nvSpPr>
          <p:cNvPr id="5" name="Rectángulo 4"/>
          <p:cNvSpPr/>
          <p:nvPr/>
        </p:nvSpPr>
        <p:spPr>
          <a:xfrm>
            <a:off x="747110" y="425591"/>
            <a:ext cx="11329261" cy="1815882"/>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es-ES" sz="2800" dirty="0"/>
              <a:t>Oración de la Comunidad </a:t>
            </a:r>
          </a:p>
          <a:p>
            <a:pPr algn="ctr"/>
            <a:r>
              <a:rPr lang="es-ES" sz="2800" dirty="0"/>
              <a:t>(12-SEP-25)</a:t>
            </a:r>
          </a:p>
          <a:p>
            <a:pPr algn="ctr">
              <a:spcAft>
                <a:spcPts val="1200"/>
              </a:spcAft>
            </a:pPr>
            <a:r>
              <a:rPr lang="es-ES" sz="2800" b="1" dirty="0">
                <a:latin typeface="Comic Sans MS" panose="030F0702030302020204" pitchFamily="66" charset="0"/>
                <a:ea typeface="Arial Unicode MS"/>
              </a:rPr>
              <a:t>“Dios no mandó su Hijo al mundo para condenarlo, sino para que el mundo se salve por él”</a:t>
            </a:r>
            <a:endParaRPr lang="es-E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9040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017270"/>
            <a:ext cx="12192000" cy="4847481"/>
          </a:xfrm>
          <a:prstGeom prst="rect">
            <a:avLst/>
          </a:prstGeom>
        </p:spPr>
        <p:txBody>
          <a:bodyPr wrap="square">
            <a:spAutoFit/>
          </a:bodyPr>
          <a:lstStyle/>
          <a:p>
            <a:pPr algn="ctr"/>
            <a:r>
              <a:rPr lang="es-ES" sz="4400" dirty="0">
                <a:ln>
                  <a:solidFill>
                    <a:schemeClr val="tx1"/>
                  </a:solidFill>
                </a:ln>
                <a:solidFill>
                  <a:srgbClr val="49702E"/>
                </a:solidFill>
                <a:latin typeface="Arial Black" panose="020B0A04020102020204" pitchFamily="34" charset="0"/>
              </a:rPr>
              <a:t>4</a:t>
            </a:r>
          </a:p>
          <a:p>
            <a:pPr>
              <a:spcAft>
                <a:spcPts val="600"/>
              </a:spcAft>
            </a:pPr>
            <a:r>
              <a:rPr lang="es-ES" sz="4000" dirty="0">
                <a:ln>
                  <a:solidFill>
                    <a:schemeClr val="tx1"/>
                  </a:solidFill>
                </a:ln>
                <a:solidFill>
                  <a:srgbClr val="49702E"/>
                </a:solidFill>
                <a:latin typeface="Arial Black" panose="020B0A04020102020204" pitchFamily="34" charset="0"/>
              </a:rPr>
              <a:t>Cuando los hacía morir, lo buscaban,</a:t>
            </a:r>
          </a:p>
          <a:p>
            <a:pPr>
              <a:spcAft>
                <a:spcPts val="600"/>
              </a:spcAft>
            </a:pPr>
            <a:r>
              <a:rPr lang="es-ES" sz="4000" dirty="0">
                <a:ln>
                  <a:solidFill>
                    <a:schemeClr val="tx1"/>
                  </a:solidFill>
                </a:ln>
                <a:solidFill>
                  <a:srgbClr val="49702E"/>
                </a:solidFill>
                <a:latin typeface="Arial Black" panose="020B0A04020102020204" pitchFamily="34" charset="0"/>
              </a:rPr>
              <a:t>y madrugaban para volverse hacia Dios;</a:t>
            </a:r>
          </a:p>
          <a:p>
            <a:pPr>
              <a:spcAft>
                <a:spcPts val="600"/>
              </a:spcAft>
            </a:pPr>
            <a:r>
              <a:rPr lang="es-ES" sz="4000" dirty="0">
                <a:ln>
                  <a:solidFill>
                    <a:schemeClr val="tx1"/>
                  </a:solidFill>
                </a:ln>
                <a:solidFill>
                  <a:srgbClr val="49702E"/>
                </a:solidFill>
                <a:latin typeface="Arial Black" panose="020B0A04020102020204" pitchFamily="34" charset="0"/>
              </a:rPr>
              <a:t>se acordaban de que Dios era su roca,</a:t>
            </a:r>
          </a:p>
          <a:p>
            <a:pPr>
              <a:spcAft>
                <a:spcPts val="600"/>
              </a:spcAft>
            </a:pPr>
            <a:r>
              <a:rPr lang="es-ES" sz="4000" dirty="0">
                <a:ln>
                  <a:solidFill>
                    <a:schemeClr val="tx1"/>
                  </a:solidFill>
                </a:ln>
                <a:solidFill>
                  <a:srgbClr val="49702E"/>
                </a:solidFill>
                <a:latin typeface="Arial Black" panose="020B0A04020102020204" pitchFamily="34" charset="0"/>
              </a:rPr>
              <a:t>el Dios Altísimo su redentor.</a:t>
            </a:r>
          </a:p>
          <a:p>
            <a:pPr>
              <a:spcAft>
                <a:spcPts val="600"/>
              </a:spcAft>
            </a:pPr>
            <a:endParaRPr lang="es-ES" sz="4000" dirty="0">
              <a:ln>
                <a:solidFill>
                  <a:schemeClr val="tx1"/>
                </a:solidFill>
              </a:ln>
              <a:solidFill>
                <a:srgbClr val="49702E"/>
              </a:solidFill>
              <a:latin typeface="Arial Black" panose="020B0A04020102020204" pitchFamily="34" charset="0"/>
            </a:endParaRPr>
          </a:p>
          <a:p>
            <a:pPr>
              <a:spcAft>
                <a:spcPts val="600"/>
              </a:spcAft>
            </a:pPr>
            <a:endParaRPr lang="es-ES" sz="4000" dirty="0">
              <a:ln>
                <a:solidFill>
                  <a:schemeClr val="tx1"/>
                </a:solidFill>
              </a:ln>
              <a:solidFill>
                <a:srgbClr val="49702E"/>
              </a:solidFill>
              <a:latin typeface="Arial Black" panose="020B0A04020102020204" pitchFamily="34" charset="0"/>
            </a:endParaRPr>
          </a:p>
        </p:txBody>
      </p:sp>
    </p:spTree>
    <p:extLst>
      <p:ext uri="{BB962C8B-B14F-4D97-AF65-F5344CB8AC3E}">
        <p14:creationId xmlns:p14="http://schemas.microsoft.com/office/powerpoint/2010/main" val="2857177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017270"/>
            <a:ext cx="12192000" cy="4847481"/>
          </a:xfrm>
          <a:prstGeom prst="rect">
            <a:avLst/>
          </a:prstGeom>
        </p:spPr>
        <p:txBody>
          <a:bodyPr wrap="square">
            <a:spAutoFit/>
          </a:bodyPr>
          <a:lstStyle/>
          <a:p>
            <a:pPr algn="ctr"/>
            <a:r>
              <a:rPr lang="es-ES" sz="4400" dirty="0">
                <a:ln>
                  <a:solidFill>
                    <a:schemeClr val="tx1"/>
                  </a:solidFill>
                </a:ln>
                <a:solidFill>
                  <a:srgbClr val="49702E"/>
                </a:solidFill>
                <a:latin typeface="Arial Black" panose="020B0A04020102020204" pitchFamily="34" charset="0"/>
              </a:rPr>
              <a:t>5</a:t>
            </a:r>
          </a:p>
          <a:p>
            <a:pPr>
              <a:spcAft>
                <a:spcPts val="600"/>
              </a:spcAft>
            </a:pPr>
            <a:r>
              <a:rPr lang="es-ES" sz="4000" dirty="0">
                <a:ln>
                  <a:solidFill>
                    <a:schemeClr val="tx1"/>
                  </a:solidFill>
                </a:ln>
                <a:solidFill>
                  <a:srgbClr val="49702E"/>
                </a:solidFill>
                <a:latin typeface="Arial Black" panose="020B0A04020102020204" pitchFamily="34" charset="0"/>
              </a:rPr>
              <a:t>Lo adulaban con sus bocas,</a:t>
            </a:r>
          </a:p>
          <a:p>
            <a:pPr>
              <a:spcAft>
                <a:spcPts val="600"/>
              </a:spcAft>
            </a:pPr>
            <a:r>
              <a:rPr lang="es-ES" sz="4000" dirty="0">
                <a:ln>
                  <a:solidFill>
                    <a:schemeClr val="tx1"/>
                  </a:solidFill>
                </a:ln>
                <a:solidFill>
                  <a:srgbClr val="49702E"/>
                </a:solidFill>
                <a:latin typeface="Arial Black" panose="020B0A04020102020204" pitchFamily="34" charset="0"/>
              </a:rPr>
              <a:t>pero sus lenguas mentían:</a:t>
            </a:r>
          </a:p>
          <a:p>
            <a:pPr>
              <a:spcAft>
                <a:spcPts val="600"/>
              </a:spcAft>
            </a:pPr>
            <a:r>
              <a:rPr lang="es-ES" sz="4000" dirty="0">
                <a:ln>
                  <a:solidFill>
                    <a:schemeClr val="tx1"/>
                  </a:solidFill>
                </a:ln>
                <a:solidFill>
                  <a:srgbClr val="49702E"/>
                </a:solidFill>
                <a:latin typeface="Arial Black" panose="020B0A04020102020204" pitchFamily="34" charset="0"/>
              </a:rPr>
              <a:t>su corazón no era sincero con él,</a:t>
            </a:r>
          </a:p>
          <a:p>
            <a:pPr>
              <a:spcAft>
                <a:spcPts val="600"/>
              </a:spcAft>
            </a:pPr>
            <a:r>
              <a:rPr lang="es-ES" sz="4000" dirty="0">
                <a:ln>
                  <a:solidFill>
                    <a:schemeClr val="tx1"/>
                  </a:solidFill>
                </a:ln>
                <a:solidFill>
                  <a:srgbClr val="49702E"/>
                </a:solidFill>
                <a:latin typeface="Arial Black" panose="020B0A04020102020204" pitchFamily="34" charset="0"/>
              </a:rPr>
              <a:t>ni eran fieles a su alianza. </a:t>
            </a:r>
          </a:p>
          <a:p>
            <a:pPr>
              <a:spcAft>
                <a:spcPts val="600"/>
              </a:spcAft>
            </a:pPr>
            <a:endParaRPr lang="es-ES" sz="4000" dirty="0">
              <a:ln>
                <a:solidFill>
                  <a:schemeClr val="tx1"/>
                </a:solidFill>
              </a:ln>
              <a:solidFill>
                <a:srgbClr val="49702E"/>
              </a:solidFill>
              <a:latin typeface="Arial Black" panose="020B0A04020102020204" pitchFamily="34" charset="0"/>
            </a:endParaRPr>
          </a:p>
          <a:p>
            <a:pPr>
              <a:spcAft>
                <a:spcPts val="600"/>
              </a:spcAft>
            </a:pPr>
            <a:endParaRPr lang="es-ES" sz="4000" dirty="0">
              <a:ln>
                <a:solidFill>
                  <a:schemeClr val="tx1"/>
                </a:solidFill>
              </a:ln>
              <a:solidFill>
                <a:srgbClr val="49702E"/>
              </a:solidFill>
              <a:latin typeface="Arial Black" panose="020B0A04020102020204" pitchFamily="34" charset="0"/>
            </a:endParaRPr>
          </a:p>
        </p:txBody>
      </p:sp>
    </p:spTree>
    <p:extLst>
      <p:ext uri="{BB962C8B-B14F-4D97-AF65-F5344CB8AC3E}">
        <p14:creationId xmlns:p14="http://schemas.microsoft.com/office/powerpoint/2010/main" val="3485923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017270"/>
            <a:ext cx="12192000" cy="5539978"/>
          </a:xfrm>
          <a:prstGeom prst="rect">
            <a:avLst/>
          </a:prstGeom>
        </p:spPr>
        <p:txBody>
          <a:bodyPr wrap="square">
            <a:spAutoFit/>
          </a:bodyPr>
          <a:lstStyle/>
          <a:p>
            <a:pPr algn="ctr"/>
            <a:r>
              <a:rPr lang="es-ES" sz="4400" dirty="0">
                <a:ln>
                  <a:solidFill>
                    <a:schemeClr val="tx1"/>
                  </a:solidFill>
                </a:ln>
                <a:solidFill>
                  <a:srgbClr val="49702E"/>
                </a:solidFill>
                <a:latin typeface="Arial Black" panose="020B0A04020102020204" pitchFamily="34" charset="0"/>
              </a:rPr>
              <a:t>6</a:t>
            </a:r>
          </a:p>
          <a:p>
            <a:pPr>
              <a:spcAft>
                <a:spcPts val="600"/>
              </a:spcAft>
            </a:pPr>
            <a:r>
              <a:rPr lang="es-ES" sz="4000" dirty="0">
                <a:ln>
                  <a:solidFill>
                    <a:schemeClr val="tx1"/>
                  </a:solidFill>
                </a:ln>
                <a:solidFill>
                  <a:srgbClr val="49702E"/>
                </a:solidFill>
                <a:latin typeface="Arial Black" panose="020B0A04020102020204" pitchFamily="34" charset="0"/>
              </a:rPr>
              <a:t>Él, en cambio, sentía lástima,</a:t>
            </a:r>
          </a:p>
          <a:p>
            <a:pPr>
              <a:spcAft>
                <a:spcPts val="600"/>
              </a:spcAft>
            </a:pPr>
            <a:r>
              <a:rPr lang="es-ES" sz="4000" dirty="0">
                <a:ln>
                  <a:solidFill>
                    <a:schemeClr val="tx1"/>
                  </a:solidFill>
                </a:ln>
                <a:solidFill>
                  <a:srgbClr val="49702E"/>
                </a:solidFill>
                <a:latin typeface="Arial Black" panose="020B0A04020102020204" pitchFamily="34" charset="0"/>
              </a:rPr>
              <a:t>perdonaba la culpa y no los destruía:</a:t>
            </a:r>
          </a:p>
          <a:p>
            <a:pPr>
              <a:spcAft>
                <a:spcPts val="600"/>
              </a:spcAft>
            </a:pPr>
            <a:r>
              <a:rPr lang="es-ES" sz="4000" dirty="0">
                <a:ln>
                  <a:solidFill>
                    <a:schemeClr val="tx1"/>
                  </a:solidFill>
                </a:ln>
                <a:solidFill>
                  <a:srgbClr val="49702E"/>
                </a:solidFill>
                <a:latin typeface="Arial Black" panose="020B0A04020102020204" pitchFamily="34" charset="0"/>
              </a:rPr>
              <a:t>una y otra vez reprimió su cólera,</a:t>
            </a:r>
          </a:p>
          <a:p>
            <a:pPr>
              <a:spcAft>
                <a:spcPts val="600"/>
              </a:spcAft>
            </a:pPr>
            <a:r>
              <a:rPr lang="es-ES" sz="4000" dirty="0">
                <a:ln>
                  <a:solidFill>
                    <a:schemeClr val="tx1"/>
                  </a:solidFill>
                </a:ln>
                <a:solidFill>
                  <a:srgbClr val="49702E"/>
                </a:solidFill>
                <a:latin typeface="Arial Black" panose="020B0A04020102020204" pitchFamily="34" charset="0"/>
              </a:rPr>
              <a:t>y no despertaba todo su furor. </a:t>
            </a:r>
          </a:p>
          <a:p>
            <a:pPr>
              <a:spcAft>
                <a:spcPts val="600"/>
              </a:spcAft>
            </a:pPr>
            <a:endParaRPr lang="es-ES" sz="4000" dirty="0">
              <a:ln>
                <a:solidFill>
                  <a:schemeClr val="tx1"/>
                </a:solidFill>
              </a:ln>
              <a:solidFill>
                <a:srgbClr val="49702E"/>
              </a:solidFill>
              <a:latin typeface="Arial Black" panose="020B0A04020102020204" pitchFamily="34" charset="0"/>
            </a:endParaRPr>
          </a:p>
          <a:p>
            <a:pPr>
              <a:spcAft>
                <a:spcPts val="600"/>
              </a:spcAft>
            </a:pPr>
            <a:endParaRPr lang="es-ES" sz="4000" dirty="0">
              <a:ln>
                <a:solidFill>
                  <a:schemeClr val="tx1"/>
                </a:solidFill>
              </a:ln>
              <a:solidFill>
                <a:srgbClr val="49702E"/>
              </a:solidFill>
              <a:latin typeface="Arial Black" panose="020B0A04020102020204" pitchFamily="34" charset="0"/>
            </a:endParaRPr>
          </a:p>
          <a:p>
            <a:pPr>
              <a:spcAft>
                <a:spcPts val="600"/>
              </a:spcAft>
            </a:pPr>
            <a:endParaRPr lang="es-ES" sz="4000" dirty="0">
              <a:ln>
                <a:solidFill>
                  <a:schemeClr val="tx1"/>
                </a:solidFill>
              </a:ln>
              <a:solidFill>
                <a:srgbClr val="49702E"/>
              </a:solidFill>
              <a:latin typeface="Arial Black" panose="020B0A04020102020204" pitchFamily="34" charset="0"/>
            </a:endParaRPr>
          </a:p>
        </p:txBody>
      </p:sp>
    </p:spTree>
    <p:extLst>
      <p:ext uri="{BB962C8B-B14F-4D97-AF65-F5344CB8AC3E}">
        <p14:creationId xmlns:p14="http://schemas.microsoft.com/office/powerpoint/2010/main" val="1485765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439536" y="14068"/>
            <a:ext cx="3016348" cy="482368"/>
          </a:xfrm>
          <a:gradFill>
            <a:gsLst>
              <a:gs pos="500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algn="ctr"/>
            <a:r>
              <a:rPr lang="es-ES" dirty="0"/>
              <a:t>SALMO </a:t>
            </a:r>
          </a:p>
        </p:txBody>
      </p:sp>
      <p:sp>
        <p:nvSpPr>
          <p:cNvPr id="5" name="Marcador de contenido 4"/>
          <p:cNvSpPr>
            <a:spLocks noGrp="1"/>
          </p:cNvSpPr>
          <p:nvPr>
            <p:ph sz="half" idx="1"/>
          </p:nvPr>
        </p:nvSpPr>
        <p:spPr>
          <a:xfrm>
            <a:off x="152400" y="591014"/>
            <a:ext cx="6019800" cy="6032809"/>
          </a:xfrm>
          <a:gradFill>
            <a:gsLst>
              <a:gs pos="7000">
                <a:srgbClr val="92D050"/>
              </a:gs>
              <a:gs pos="24000">
                <a:srgbClr val="92D05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txBody>
          <a:bodyPr>
            <a:normAutofit fontScale="85000" lnSpcReduction="10000"/>
          </a:bodyPr>
          <a:lstStyle/>
          <a:p>
            <a:pPr marL="0" indent="0">
              <a:lnSpc>
                <a:spcPct val="100000"/>
              </a:lnSpc>
              <a:spcBef>
                <a:spcPts val="0"/>
              </a:spcBef>
              <a:buNone/>
            </a:pPr>
            <a:r>
              <a:rPr lang="es-ES" sz="3200" dirty="0"/>
              <a:t>Escucha, pueblo mío, mi enseñanza, </a:t>
            </a:r>
          </a:p>
          <a:p>
            <a:pPr marL="0" indent="0">
              <a:lnSpc>
                <a:spcPct val="100000"/>
              </a:lnSpc>
              <a:spcBef>
                <a:spcPts val="0"/>
              </a:spcBef>
              <a:buNone/>
            </a:pPr>
            <a:r>
              <a:rPr lang="es-ES" sz="3200" dirty="0"/>
              <a:t>inclina el oído a las palabras de mi boca: </a:t>
            </a:r>
          </a:p>
          <a:p>
            <a:pPr marL="0" indent="0">
              <a:lnSpc>
                <a:spcPct val="100000"/>
              </a:lnSpc>
              <a:spcBef>
                <a:spcPts val="0"/>
              </a:spcBef>
              <a:buNone/>
            </a:pPr>
            <a:r>
              <a:rPr lang="es-ES" sz="3200" dirty="0"/>
              <a:t>que voy a abrir mi boca a las sentencias, </a:t>
            </a:r>
          </a:p>
          <a:p>
            <a:pPr marL="0" indent="0">
              <a:lnSpc>
                <a:spcPct val="100000"/>
              </a:lnSpc>
              <a:spcBef>
                <a:spcPts val="0"/>
              </a:spcBef>
              <a:buNone/>
            </a:pPr>
            <a:r>
              <a:rPr lang="es-ES" sz="3200" dirty="0"/>
              <a:t>para que broten los enigmas del pasado. </a:t>
            </a:r>
          </a:p>
          <a:p>
            <a:pPr marL="0" indent="0">
              <a:lnSpc>
                <a:spcPct val="100000"/>
              </a:lnSpc>
              <a:spcBef>
                <a:spcPts val="0"/>
              </a:spcBef>
              <a:buNone/>
            </a:pPr>
            <a:endParaRPr lang="es-ES" sz="3200" dirty="0"/>
          </a:p>
          <a:p>
            <a:pPr marL="0" indent="0">
              <a:lnSpc>
                <a:spcPct val="100000"/>
              </a:lnSpc>
              <a:spcBef>
                <a:spcPts val="0"/>
              </a:spcBef>
              <a:buNone/>
            </a:pPr>
            <a:r>
              <a:rPr lang="es-ES" sz="3200" dirty="0"/>
              <a:t>Lo que oímos y aprendimos, </a:t>
            </a:r>
          </a:p>
          <a:p>
            <a:pPr marL="0" indent="0">
              <a:lnSpc>
                <a:spcPct val="100000"/>
              </a:lnSpc>
              <a:spcBef>
                <a:spcPts val="0"/>
              </a:spcBef>
              <a:buNone/>
            </a:pPr>
            <a:r>
              <a:rPr lang="es-ES" sz="3200" dirty="0"/>
              <a:t>lo que nuestros padres nos contaron, </a:t>
            </a:r>
          </a:p>
          <a:p>
            <a:pPr marL="0" indent="0">
              <a:lnSpc>
                <a:spcPct val="100000"/>
              </a:lnSpc>
              <a:spcBef>
                <a:spcPts val="0"/>
              </a:spcBef>
              <a:buNone/>
            </a:pPr>
            <a:r>
              <a:rPr lang="es-ES" sz="3200" dirty="0"/>
              <a:t>no lo ocultaremos a sus hijos, </a:t>
            </a:r>
          </a:p>
          <a:p>
            <a:pPr marL="0" indent="0">
              <a:lnSpc>
                <a:spcPct val="100000"/>
              </a:lnSpc>
              <a:spcBef>
                <a:spcPts val="0"/>
              </a:spcBef>
              <a:buNone/>
            </a:pPr>
            <a:r>
              <a:rPr lang="es-ES" sz="3200" dirty="0"/>
              <a:t>lo contaremos a la futura generación: </a:t>
            </a:r>
          </a:p>
          <a:p>
            <a:pPr marL="0" indent="0">
              <a:lnSpc>
                <a:spcPct val="100000"/>
              </a:lnSpc>
              <a:spcBef>
                <a:spcPts val="0"/>
              </a:spcBef>
              <a:buNone/>
            </a:pPr>
            <a:endParaRPr lang="es-ES" sz="3200" dirty="0"/>
          </a:p>
          <a:p>
            <a:pPr marL="0" indent="0">
              <a:lnSpc>
                <a:spcPct val="100000"/>
              </a:lnSpc>
              <a:spcBef>
                <a:spcPts val="0"/>
              </a:spcBef>
              <a:buNone/>
            </a:pPr>
            <a:r>
              <a:rPr lang="es-ES" sz="3200" dirty="0"/>
              <a:t>las alabanzas del Señor, su poder, </a:t>
            </a:r>
          </a:p>
          <a:p>
            <a:pPr marL="0" indent="0">
              <a:lnSpc>
                <a:spcPct val="100000"/>
              </a:lnSpc>
              <a:spcBef>
                <a:spcPts val="0"/>
              </a:spcBef>
              <a:buNone/>
            </a:pPr>
            <a:r>
              <a:rPr lang="es-ES" sz="3200" dirty="0"/>
              <a:t>las maravillas que realizó; </a:t>
            </a:r>
          </a:p>
          <a:p>
            <a:pPr marL="0" indent="0">
              <a:lnSpc>
                <a:spcPct val="100000"/>
              </a:lnSpc>
              <a:spcBef>
                <a:spcPts val="0"/>
              </a:spcBef>
              <a:buNone/>
            </a:pPr>
            <a:r>
              <a:rPr lang="es-ES" sz="3200" dirty="0"/>
              <a:t>porque él estableció una norma para Jacob, </a:t>
            </a:r>
          </a:p>
          <a:p>
            <a:pPr marL="0" indent="0">
              <a:lnSpc>
                <a:spcPct val="100000"/>
              </a:lnSpc>
              <a:spcBef>
                <a:spcPts val="0"/>
              </a:spcBef>
              <a:buNone/>
            </a:pPr>
            <a:r>
              <a:rPr lang="es-ES" sz="3200" dirty="0" err="1"/>
              <a:t>dió</a:t>
            </a:r>
            <a:r>
              <a:rPr lang="es-ES" sz="3200" dirty="0"/>
              <a:t> una ley a Israel. </a:t>
            </a:r>
          </a:p>
          <a:p>
            <a:pPr marL="0" indent="0">
              <a:lnSpc>
                <a:spcPct val="100000"/>
              </a:lnSpc>
              <a:spcBef>
                <a:spcPts val="0"/>
              </a:spcBef>
              <a:buNone/>
            </a:pPr>
            <a:endParaRPr lang="es-ES" sz="3200" dirty="0"/>
          </a:p>
          <a:p>
            <a:pPr marL="0" indent="0">
              <a:lnSpc>
                <a:spcPct val="100000"/>
              </a:lnSpc>
              <a:spcBef>
                <a:spcPts val="0"/>
              </a:spcBef>
              <a:buNone/>
            </a:pPr>
            <a:endParaRPr lang="es-ES" sz="3200" dirty="0"/>
          </a:p>
          <a:p>
            <a:pPr marL="0" indent="0">
              <a:lnSpc>
                <a:spcPct val="120000"/>
              </a:lnSpc>
              <a:spcBef>
                <a:spcPts val="0"/>
              </a:spcBef>
              <a:buNone/>
            </a:pPr>
            <a:endParaRPr lang="es-ES" sz="2500" dirty="0"/>
          </a:p>
        </p:txBody>
      </p:sp>
      <p:sp>
        <p:nvSpPr>
          <p:cNvPr id="6" name="Marcador de contenido 5"/>
          <p:cNvSpPr>
            <a:spLocks noGrp="1"/>
          </p:cNvSpPr>
          <p:nvPr>
            <p:ph sz="half" idx="2"/>
          </p:nvPr>
        </p:nvSpPr>
        <p:spPr>
          <a:xfrm>
            <a:off x="6172200" y="591014"/>
            <a:ext cx="6019800" cy="6032809"/>
          </a:xfrm>
          <a:gradFill>
            <a:gsLst>
              <a:gs pos="500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marL="0" indent="0">
              <a:spcBef>
                <a:spcPts val="0"/>
              </a:spcBef>
              <a:buNone/>
            </a:pPr>
            <a:r>
              <a:rPr lang="es-ES" sz="2700" dirty="0"/>
              <a:t>Cuando los hacía morir, lo buscaban,</a:t>
            </a:r>
          </a:p>
          <a:p>
            <a:pPr marL="0" indent="0">
              <a:spcBef>
                <a:spcPts val="0"/>
              </a:spcBef>
              <a:buNone/>
            </a:pPr>
            <a:r>
              <a:rPr lang="es-ES" sz="2700" dirty="0"/>
              <a:t>y madrugaban para volverse hacia Dios;</a:t>
            </a:r>
          </a:p>
          <a:p>
            <a:pPr marL="0" indent="0">
              <a:spcBef>
                <a:spcPts val="0"/>
              </a:spcBef>
              <a:buNone/>
            </a:pPr>
            <a:r>
              <a:rPr lang="es-ES" sz="2700" dirty="0"/>
              <a:t>se acordaban de que Dios era su roca,</a:t>
            </a:r>
          </a:p>
          <a:p>
            <a:pPr marL="0" indent="0">
              <a:spcBef>
                <a:spcPts val="0"/>
              </a:spcBef>
              <a:buNone/>
            </a:pPr>
            <a:r>
              <a:rPr lang="es-ES" sz="2700" dirty="0"/>
              <a:t>el Dios Altísimo su redentor.</a:t>
            </a:r>
          </a:p>
          <a:p>
            <a:pPr marL="0" indent="0">
              <a:spcBef>
                <a:spcPts val="0"/>
              </a:spcBef>
              <a:buNone/>
            </a:pPr>
            <a:endParaRPr lang="es-ES" sz="2700" dirty="0"/>
          </a:p>
          <a:p>
            <a:pPr marL="0" indent="0">
              <a:spcBef>
                <a:spcPts val="0"/>
              </a:spcBef>
              <a:buNone/>
            </a:pPr>
            <a:r>
              <a:rPr lang="es-ES" sz="2700" dirty="0"/>
              <a:t>Lo adulaban con sus bocas,</a:t>
            </a:r>
          </a:p>
          <a:p>
            <a:pPr marL="0" indent="0">
              <a:spcBef>
                <a:spcPts val="0"/>
              </a:spcBef>
              <a:buNone/>
            </a:pPr>
            <a:r>
              <a:rPr lang="es-ES" sz="2700" dirty="0"/>
              <a:t>pero sus lenguas mentían:</a:t>
            </a:r>
          </a:p>
          <a:p>
            <a:pPr marL="0" indent="0">
              <a:spcBef>
                <a:spcPts val="0"/>
              </a:spcBef>
              <a:buNone/>
            </a:pPr>
            <a:r>
              <a:rPr lang="es-ES" sz="2700" dirty="0"/>
              <a:t>su corazón no era sincero con él,</a:t>
            </a:r>
          </a:p>
          <a:p>
            <a:pPr marL="0" indent="0">
              <a:spcBef>
                <a:spcPts val="0"/>
              </a:spcBef>
              <a:buNone/>
            </a:pPr>
            <a:r>
              <a:rPr lang="es-ES" sz="2700" dirty="0"/>
              <a:t>ni eran fieles a su alianza. </a:t>
            </a:r>
          </a:p>
          <a:p>
            <a:pPr marL="0" indent="0">
              <a:spcBef>
                <a:spcPts val="0"/>
              </a:spcBef>
              <a:buNone/>
            </a:pPr>
            <a:endParaRPr lang="es-ES" sz="2700" dirty="0"/>
          </a:p>
          <a:p>
            <a:pPr marL="0" indent="0">
              <a:spcBef>
                <a:spcPts val="0"/>
              </a:spcBef>
              <a:buNone/>
            </a:pPr>
            <a:r>
              <a:rPr lang="es-ES" sz="2700" dirty="0"/>
              <a:t>Él, en cambio, sentía lástima,</a:t>
            </a:r>
          </a:p>
          <a:p>
            <a:pPr marL="0" indent="0">
              <a:spcBef>
                <a:spcPts val="0"/>
              </a:spcBef>
              <a:buNone/>
            </a:pPr>
            <a:r>
              <a:rPr lang="es-ES" sz="2700" dirty="0"/>
              <a:t>perdonaba la culpa y no los destruía:</a:t>
            </a:r>
          </a:p>
          <a:p>
            <a:pPr marL="0" indent="0">
              <a:spcBef>
                <a:spcPts val="0"/>
              </a:spcBef>
              <a:buNone/>
            </a:pPr>
            <a:r>
              <a:rPr lang="es-ES" sz="2700" dirty="0"/>
              <a:t>una y otra vez reprimió su cólera,</a:t>
            </a:r>
          </a:p>
          <a:p>
            <a:pPr marL="0" indent="0">
              <a:spcBef>
                <a:spcPts val="0"/>
              </a:spcBef>
              <a:buNone/>
            </a:pPr>
            <a:r>
              <a:rPr lang="es-ES" sz="2700" dirty="0"/>
              <a:t>y no despertaba todo su furor.</a:t>
            </a:r>
          </a:p>
          <a:p>
            <a:pPr marL="0" indent="0">
              <a:lnSpc>
                <a:spcPct val="100000"/>
              </a:lnSpc>
              <a:spcBef>
                <a:spcPts val="0"/>
              </a:spcBef>
              <a:buNone/>
            </a:pPr>
            <a:endParaRPr lang="es-ES" sz="3200" dirty="0"/>
          </a:p>
        </p:txBody>
      </p:sp>
    </p:spTree>
    <p:extLst>
      <p:ext uri="{BB962C8B-B14F-4D97-AF65-F5344CB8AC3E}">
        <p14:creationId xmlns:p14="http://schemas.microsoft.com/office/powerpoint/2010/main" val="3337441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395" y="120920"/>
            <a:ext cx="10515600" cy="1325563"/>
          </a:xfrm>
        </p:spPr>
        <p:txBody>
          <a:bodyPr/>
          <a:lstStyle/>
          <a:p>
            <a:r>
              <a:rPr lang="es-ES_tradnl" b="1" i="1" dirty="0"/>
              <a:t>Canto: “Aleluya”</a:t>
            </a:r>
            <a:endParaRPr lang="es-ES" dirty="0"/>
          </a:p>
        </p:txBody>
      </p:sp>
      <p:pic>
        <p:nvPicPr>
          <p:cNvPr id="1026" name="Picture 2" descr="Resultado de imagen de musica"/>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38087" y="783701"/>
            <a:ext cx="3501585" cy="1203294"/>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F3B779C6-055A-4B94-82B5-BE1AB6759794}"/>
              </a:ext>
            </a:extLst>
          </p:cNvPr>
          <p:cNvSpPr txBox="1"/>
          <p:nvPr/>
        </p:nvSpPr>
        <p:spPr>
          <a:xfrm>
            <a:off x="109396" y="2248333"/>
            <a:ext cx="12082604" cy="1862048"/>
          </a:xfrm>
          <a:prstGeom prst="rect">
            <a:avLst/>
          </a:prstGeom>
          <a:noFill/>
        </p:spPr>
        <p:txBody>
          <a:bodyPr wrap="square" rtlCol="0">
            <a:spAutoFit/>
          </a:bodyPr>
          <a:lstStyle/>
          <a:p>
            <a:pPr algn="ctr"/>
            <a:r>
              <a:rPr lang="es-ES" sz="11500" dirty="0"/>
              <a:t>ALELUYA </a:t>
            </a:r>
          </a:p>
        </p:txBody>
      </p:sp>
    </p:spTree>
    <p:extLst>
      <p:ext uri="{BB962C8B-B14F-4D97-AF65-F5344CB8AC3E}">
        <p14:creationId xmlns:p14="http://schemas.microsoft.com/office/powerpoint/2010/main" val="3089534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qdefault – Hermana mercedaria… comenzamos hoy el tiempo ordinario en la  liturgia. Se nos hace una llamada a vivir la cotidianidad desde una fe  profunda en el Evangelio y a hacer procesos"/>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2676" t="13500" r="21050" b="13821"/>
          <a:stretch/>
        </p:blipFill>
        <p:spPr bwMode="auto">
          <a:xfrm>
            <a:off x="304022" y="902522"/>
            <a:ext cx="5669097" cy="549132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3"/>
          <a:stretch>
            <a:fillRect/>
          </a:stretch>
        </p:blipFill>
        <p:spPr>
          <a:xfrm>
            <a:off x="1144952" y="-82033"/>
            <a:ext cx="4377307" cy="1341236"/>
          </a:xfrm>
          <a:prstGeom prst="rect">
            <a:avLst/>
          </a:prstGeom>
        </p:spPr>
      </p:pic>
      <p:sp>
        <p:nvSpPr>
          <p:cNvPr id="3" name="CuadroTexto 2"/>
          <p:cNvSpPr txBox="1"/>
          <p:nvPr/>
        </p:nvSpPr>
        <p:spPr>
          <a:xfrm>
            <a:off x="5522259" y="2243758"/>
            <a:ext cx="6764990" cy="341632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s-ES_tradnl" sz="7200" b="1" dirty="0"/>
              <a:t>Lectura del Santo Evangelio según San Juan</a:t>
            </a:r>
            <a:endParaRPr lang="es-ES" sz="7200" dirty="0"/>
          </a:p>
        </p:txBody>
      </p:sp>
    </p:spTree>
    <p:extLst>
      <p:ext uri="{BB962C8B-B14F-4D97-AF65-F5344CB8AC3E}">
        <p14:creationId xmlns:p14="http://schemas.microsoft.com/office/powerpoint/2010/main" val="3356276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185108" y="-266342"/>
            <a:ext cx="4377307" cy="1341236"/>
          </a:xfrm>
          <a:prstGeom prst="rect">
            <a:avLst/>
          </a:prstGeom>
        </p:spPr>
      </p:pic>
      <p:sp>
        <p:nvSpPr>
          <p:cNvPr id="4" name="Rectángulo 3"/>
          <p:cNvSpPr/>
          <p:nvPr/>
        </p:nvSpPr>
        <p:spPr>
          <a:xfrm>
            <a:off x="312420" y="556676"/>
            <a:ext cx="11567160" cy="6524863"/>
          </a:xfrm>
          <a:prstGeom prst="rect">
            <a:avLst/>
          </a:prstGeom>
        </p:spPr>
        <p:txBody>
          <a:bodyPr wrap="square">
            <a:spAutoFit/>
          </a:bodyPr>
          <a:lstStyle/>
          <a:p>
            <a:pPr algn="just">
              <a:spcBef>
                <a:spcPts val="200"/>
              </a:spcBef>
              <a:spcAft>
                <a:spcPts val="750"/>
              </a:spcAft>
            </a:pPr>
            <a:r>
              <a:rPr lang="es-ES" sz="2400" b="1" dirty="0">
                <a:solidFill>
                  <a:srgbClr val="D8102D"/>
                </a:solidFill>
                <a:effectLst/>
                <a:latin typeface="Open Sans" panose="020B0606030504020204" pitchFamily="34" charset="0"/>
                <a:ea typeface="Times New Roman" panose="02020603050405020304" pitchFamily="18" charset="0"/>
                <a:cs typeface="Times New Roman" panose="02020603050405020304" pitchFamily="18" charset="0"/>
              </a:rPr>
              <a:t>Lectura del santo evangelio según san Juan (3,13-17):</a:t>
            </a:r>
          </a:p>
          <a:p>
            <a:pPr algn="just">
              <a:spcBef>
                <a:spcPts val="200"/>
              </a:spcBef>
              <a:spcAft>
                <a:spcPts val="750"/>
              </a:spcAft>
            </a:pPr>
            <a:endParaRPr lang="es-ES" sz="2400" b="1" dirty="0">
              <a:solidFill>
                <a:srgbClr val="D8102D"/>
              </a:solidFill>
              <a:effectLst/>
              <a:latin typeface="Open Sans" panose="020B0606030504020204" pitchFamily="34" charset="0"/>
              <a:ea typeface="Times New Roman" panose="02020603050405020304" pitchFamily="18" charset="0"/>
              <a:cs typeface="Times New Roman" panose="02020603050405020304" pitchFamily="18" charset="0"/>
            </a:endParaRPr>
          </a:p>
          <a:p>
            <a:pPr algn="just">
              <a:spcBef>
                <a:spcPts val="200"/>
              </a:spcBef>
              <a:spcAft>
                <a:spcPts val="750"/>
              </a:spcAft>
            </a:pPr>
            <a:r>
              <a:rPr lang="es-ES" sz="2800" dirty="0">
                <a:effectLst/>
                <a:latin typeface="Open Sans" panose="020B0606030504020204" pitchFamily="34" charset="0"/>
                <a:ea typeface="Times New Roman" panose="02020603050405020304" pitchFamily="18" charset="0"/>
                <a:cs typeface="Times New Roman" panose="02020603050405020304" pitchFamily="18" charset="0"/>
              </a:rPr>
              <a:t>En aquel tiempo, dijo Jesús a Nicodemo: «Nadie ha subido al cielo, sino el que bajó del cielo, el Hijo del hombre. Lo mismo que Moisés elevó la serpiente en el desierto, así tiene que ser elevado el Hijo del hombre, para que todo el que cree en él tenga vida eterna. Tanto amó Dios al mundo que entregó a su Hijo único para que no perezca ninguno de los que creen en él, sino que tengan vida eterna. Porque Dios no mandó su Hijo al mundo para condenar al mundo, sino para que el mundo se salve por él.»</a:t>
            </a:r>
          </a:p>
          <a:p>
            <a:pPr algn="just">
              <a:spcBef>
                <a:spcPts val="200"/>
              </a:spcBef>
              <a:spcAft>
                <a:spcPts val="750"/>
              </a:spcAft>
            </a:pPr>
            <a:endParaRPr lang="es-ES" sz="2400" dirty="0">
              <a:effectLst/>
              <a:latin typeface="Open Sans" panose="020B0606030504020204" pitchFamily="34" charset="0"/>
              <a:ea typeface="Times New Roman" panose="02020603050405020304" pitchFamily="18" charset="0"/>
              <a:cs typeface="Times New Roman" panose="02020603050405020304" pitchFamily="18" charset="0"/>
            </a:endParaRPr>
          </a:p>
          <a:p>
            <a:pPr algn="r">
              <a:spcBef>
                <a:spcPts val="200"/>
              </a:spcBef>
              <a:spcAft>
                <a:spcPts val="750"/>
              </a:spcAft>
            </a:pPr>
            <a:endParaRPr lang="es-ES" sz="2400" b="1" dirty="0">
              <a:effectLst/>
              <a:latin typeface="Open Sans" panose="020B0606030504020204" pitchFamily="34" charset="0"/>
              <a:ea typeface="Times New Roman" panose="02020603050405020304" pitchFamily="18" charset="0"/>
              <a:cs typeface="Times New Roman" panose="02020603050405020304" pitchFamily="18" charset="0"/>
            </a:endParaRPr>
          </a:p>
          <a:p>
            <a:pPr algn="r">
              <a:spcBef>
                <a:spcPts val="200"/>
              </a:spcBef>
              <a:spcAft>
                <a:spcPts val="750"/>
              </a:spcAft>
            </a:pPr>
            <a:r>
              <a:rPr lang="es-ES" sz="2400" b="1" dirty="0">
                <a:effectLst/>
                <a:latin typeface="Open Sans" panose="020B0606030504020204" pitchFamily="34" charset="0"/>
                <a:ea typeface="Times New Roman" panose="02020603050405020304" pitchFamily="18" charset="0"/>
                <a:cs typeface="Times New Roman" panose="02020603050405020304" pitchFamily="18" charset="0"/>
              </a:rPr>
              <a:t>Palabra del Señor</a:t>
            </a:r>
          </a:p>
          <a:p>
            <a:pPr algn="just">
              <a:spcBef>
                <a:spcPts val="200"/>
              </a:spcBef>
              <a:spcAft>
                <a:spcPts val="750"/>
              </a:spcAft>
            </a:pPr>
            <a:endParaRPr lang="es-ES" sz="2400" dirty="0">
              <a:effectLst/>
              <a:latin typeface="Open Sans" panose="020B0606030504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2286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9685" y="1"/>
            <a:ext cx="2445695" cy="1630464"/>
          </a:xfrm>
          <a:prstGeom prst="rect">
            <a:avLst/>
          </a:prstGeom>
        </p:spPr>
      </p:pic>
      <p:sp>
        <p:nvSpPr>
          <p:cNvPr id="4" name="Rectángulo 3"/>
          <p:cNvSpPr/>
          <p:nvPr/>
        </p:nvSpPr>
        <p:spPr>
          <a:xfrm>
            <a:off x="-79685" y="1318435"/>
            <a:ext cx="12271685" cy="5139869"/>
          </a:xfrm>
          <a:prstGeom prst="rect">
            <a:avLst/>
          </a:prstGeom>
          <a:solidFill>
            <a:schemeClr val="tx2">
              <a:lumMod val="20000"/>
              <a:lumOff val="80000"/>
            </a:schemeClr>
          </a:solidFill>
          <a:ln w="6350">
            <a:solidFill>
              <a:schemeClr val="tx1"/>
            </a:solidFill>
          </a:ln>
        </p:spPr>
        <p:txBody>
          <a:bodyPr wrap="square">
            <a:spAutoFit/>
          </a:bodyPr>
          <a:lstStyle/>
          <a:p>
            <a:pPr algn="just">
              <a:spcAft>
                <a:spcPts val="1200"/>
              </a:spcAft>
            </a:pPr>
            <a:r>
              <a:rPr lang="es-ES" sz="3200" dirty="0">
                <a:effectLst/>
                <a:latin typeface="Times New Roman" panose="02020603050405020304" pitchFamily="18" charset="0"/>
                <a:ea typeface="Times New Roman" panose="02020603050405020304" pitchFamily="18" charset="0"/>
              </a:rPr>
              <a:t>1. 	Pregúntate ¿qué me está diciendo Dios con esta lectura?</a:t>
            </a:r>
          </a:p>
          <a:p>
            <a:pPr algn="just">
              <a:spcAft>
                <a:spcPts val="1200"/>
              </a:spcAft>
            </a:pPr>
            <a:r>
              <a:rPr lang="es-ES" sz="3200" dirty="0">
                <a:effectLst/>
                <a:latin typeface="Times New Roman" panose="02020603050405020304" pitchFamily="18" charset="0"/>
                <a:ea typeface="Times New Roman" panose="02020603050405020304" pitchFamily="18" charset="0"/>
              </a:rPr>
              <a:t>2.	Si la lectura no te "dice" nada, quédate tranquilo y en paz; podría ser que la misma lectura otro día te "diga" mucho; hay que tener siempre paciencia en las cosas de Dios.</a:t>
            </a:r>
          </a:p>
          <a:p>
            <a:pPr algn="just">
              <a:spcAft>
                <a:spcPts val="1200"/>
              </a:spcAft>
            </a:pPr>
            <a:r>
              <a:rPr lang="es-ES" sz="3200" dirty="0">
                <a:effectLst/>
                <a:latin typeface="Times New Roman" panose="02020603050405020304" pitchFamily="18" charset="0"/>
                <a:ea typeface="Times New Roman" panose="02020603050405020304" pitchFamily="18" charset="0"/>
              </a:rPr>
              <a:t>3.¿Qué significa para ti la exaltación de Cristo y de su Cruz?</a:t>
            </a:r>
          </a:p>
          <a:p>
            <a:pPr algn="just">
              <a:spcAft>
                <a:spcPts val="1200"/>
              </a:spcAft>
            </a:pPr>
            <a:r>
              <a:rPr lang="es-ES" sz="3200" dirty="0">
                <a:latin typeface="Times New Roman" panose="02020603050405020304" pitchFamily="18" charset="0"/>
                <a:ea typeface="Times New Roman" panose="02020603050405020304" pitchFamily="18" charset="0"/>
              </a:rPr>
              <a:t>4</a:t>
            </a:r>
            <a:r>
              <a:rPr lang="es-ES" sz="3200" dirty="0">
                <a:effectLst/>
                <a:latin typeface="Times New Roman" panose="02020603050405020304" pitchFamily="18" charset="0"/>
                <a:ea typeface="Times New Roman" panose="02020603050405020304" pitchFamily="18" charset="0"/>
              </a:rPr>
              <a:t>. ¿Tú también te haces preguntas de porqué Jesús murió en la cruz y no murió de otra forma?</a:t>
            </a:r>
          </a:p>
          <a:p>
            <a:pPr algn="just">
              <a:spcAft>
                <a:spcPts val="1200"/>
              </a:spcAft>
            </a:pPr>
            <a:r>
              <a:rPr lang="es-ES" sz="3200" dirty="0">
                <a:latin typeface="Times New Roman" panose="02020603050405020304" pitchFamily="18" charset="0"/>
                <a:ea typeface="Times New Roman" panose="02020603050405020304" pitchFamily="18" charset="0"/>
              </a:rPr>
              <a:t>5</a:t>
            </a:r>
            <a:r>
              <a:rPr lang="es-ES" sz="3200" dirty="0">
                <a:effectLst/>
                <a:latin typeface="Times New Roman" panose="02020603050405020304" pitchFamily="18" charset="0"/>
                <a:ea typeface="Times New Roman" panose="02020603050405020304" pitchFamily="18" charset="0"/>
              </a:rPr>
              <a:t>. ¡Contemplemos una vez más la Cruz! En ella no está clavado un fracasado, está clavado nuestro egoísmo y nuestros pecados.</a:t>
            </a:r>
          </a:p>
        </p:txBody>
      </p:sp>
      <p:sp>
        <p:nvSpPr>
          <p:cNvPr id="9" name="Rectángulo 8"/>
          <p:cNvSpPr/>
          <p:nvPr/>
        </p:nvSpPr>
        <p:spPr>
          <a:xfrm>
            <a:off x="3399444" y="307690"/>
            <a:ext cx="4464396" cy="923330"/>
          </a:xfrm>
          <a:prstGeom prst="rect">
            <a:avLst/>
          </a:prstGeom>
        </p:spPr>
        <p:txBody>
          <a:bodyPr wrap="square">
            <a:spAutoFit/>
          </a:bodyPr>
          <a:lstStyle/>
          <a:p>
            <a:pPr algn="ctr"/>
            <a:r>
              <a:rPr lang="es-E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REFLEXIÓN</a:t>
            </a:r>
          </a:p>
        </p:txBody>
      </p:sp>
    </p:spTree>
    <p:extLst>
      <p:ext uri="{BB962C8B-B14F-4D97-AF65-F5344CB8AC3E}">
        <p14:creationId xmlns:p14="http://schemas.microsoft.com/office/powerpoint/2010/main" val="1856788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0" y="0"/>
            <a:ext cx="12192000" cy="6857999"/>
          </a:xfrm>
          <a:solidFill>
            <a:schemeClr val="tx1">
              <a:lumMod val="95000"/>
              <a:lumOff val="5000"/>
            </a:schemeClr>
          </a:solidFill>
        </p:spPr>
        <p:txBody>
          <a:bodyPr/>
          <a:lstStyle/>
          <a:p>
            <a:endParaRPr lang="es-ES" dirty="0"/>
          </a:p>
        </p:txBody>
      </p:sp>
      <p:sp>
        <p:nvSpPr>
          <p:cNvPr id="5" name="Marcador de contenido 4"/>
          <p:cNvSpPr>
            <a:spLocks noGrp="1"/>
          </p:cNvSpPr>
          <p:nvPr>
            <p:ph idx="1"/>
          </p:nvPr>
        </p:nvSpPr>
        <p:spPr/>
        <p:txBody>
          <a:bodyPr/>
          <a:lstStyle/>
          <a:p>
            <a:endParaRPr lang="es-ES"/>
          </a:p>
        </p:txBody>
      </p:sp>
    </p:spTree>
    <p:extLst>
      <p:ext uri="{BB962C8B-B14F-4D97-AF65-F5344CB8AC3E}">
        <p14:creationId xmlns:p14="http://schemas.microsoft.com/office/powerpoint/2010/main" val="1041144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de music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52225" y="1"/>
            <a:ext cx="6490010" cy="2230244"/>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09395" y="120920"/>
            <a:ext cx="10515600" cy="1325563"/>
          </a:xfrm>
        </p:spPr>
        <p:txBody>
          <a:bodyPr/>
          <a:lstStyle/>
          <a:p>
            <a:r>
              <a:rPr lang="es-ES" b="1" i="1" dirty="0"/>
              <a:t>Canto: </a:t>
            </a:r>
            <a:endParaRPr lang="es-ES" dirty="0"/>
          </a:p>
        </p:txBody>
      </p:sp>
      <mc:AlternateContent xmlns:mc="http://schemas.openxmlformats.org/markup-compatibility/2006" xmlns:p14="http://schemas.microsoft.com/office/powerpoint/2010/main">
        <mc:Choice Requires="p14">
          <p:contentPart p14:bwMode="auto" r:id="rId3">
            <p14:nvContentPartPr>
              <p14:cNvPr id="5" name="Entrada de lápiz 4">
                <a:extLst>
                  <a:ext uri="{FF2B5EF4-FFF2-40B4-BE49-F238E27FC236}">
                    <a16:creationId xmlns:a16="http://schemas.microsoft.com/office/drawing/2014/main" id="{532AFC3E-E4B1-4E68-8782-00F7392C49FD}"/>
                  </a:ext>
                </a:extLst>
              </p14:cNvPr>
              <p14:cNvContentPartPr/>
              <p14:nvPr/>
            </p14:nvContentPartPr>
            <p14:xfrm>
              <a:off x="8335064" y="2729254"/>
              <a:ext cx="360" cy="360"/>
            </p14:xfrm>
          </p:contentPart>
        </mc:Choice>
        <mc:Fallback xmlns="">
          <p:pic>
            <p:nvPicPr>
              <p:cNvPr id="5" name="Entrada de lápiz 4">
                <a:extLst>
                  <a:ext uri="{FF2B5EF4-FFF2-40B4-BE49-F238E27FC236}">
                    <a16:creationId xmlns:a16="http://schemas.microsoft.com/office/drawing/2014/main" id="{532AFC3E-E4B1-4E68-8782-00F7392C49FD}"/>
                  </a:ext>
                </a:extLst>
              </p:cNvPr>
              <p:cNvPicPr/>
              <p:nvPr/>
            </p:nvPicPr>
            <p:blipFill>
              <a:blip r:embed="rId4"/>
              <a:stretch>
                <a:fillRect/>
              </a:stretch>
            </p:blipFill>
            <p:spPr>
              <a:xfrm>
                <a:off x="8326424" y="2720614"/>
                <a:ext cx="18000" cy="18000"/>
              </a:xfrm>
              <a:prstGeom prst="rect">
                <a:avLst/>
              </a:prstGeom>
            </p:spPr>
          </p:pic>
        </mc:Fallback>
      </mc:AlternateContent>
      <p:sp>
        <p:nvSpPr>
          <p:cNvPr id="11" name="CuadroTexto 10">
            <a:extLst>
              <a:ext uri="{FF2B5EF4-FFF2-40B4-BE49-F238E27FC236}">
                <a16:creationId xmlns:a16="http://schemas.microsoft.com/office/drawing/2014/main" id="{4D420B6C-B7E8-4FCB-B754-3C1D44C6C783}"/>
              </a:ext>
            </a:extLst>
          </p:cNvPr>
          <p:cNvSpPr txBox="1"/>
          <p:nvPr/>
        </p:nvSpPr>
        <p:spPr>
          <a:xfrm>
            <a:off x="70743" y="3228623"/>
            <a:ext cx="11671492" cy="2492990"/>
          </a:xfrm>
          <a:prstGeom prst="rect">
            <a:avLst/>
          </a:prstGeom>
          <a:noFill/>
        </p:spPr>
        <p:txBody>
          <a:bodyPr wrap="square" rtlCol="0">
            <a:spAutoFit/>
          </a:bodyPr>
          <a:lstStyle/>
          <a:p>
            <a:pPr algn="ctr"/>
            <a:r>
              <a:rPr lang="es-ES" sz="9600" b="1" i="0" dirty="0">
                <a:solidFill>
                  <a:srgbClr val="333333"/>
                </a:solidFill>
                <a:effectLst/>
                <a:latin typeface="Bradley Hand ITC" panose="03070402050302030203" pitchFamily="66" charset="0"/>
              </a:rPr>
              <a:t>SOLO EN DIOS</a:t>
            </a:r>
          </a:p>
          <a:p>
            <a:pPr algn="ctr"/>
            <a:endParaRPr lang="es-ES" sz="6000" i="1" dirty="0">
              <a:latin typeface="Bradley Hand ITC" panose="03070402050302030203" pitchFamily="66" charset="0"/>
            </a:endParaRPr>
          </a:p>
        </p:txBody>
      </p:sp>
    </p:spTree>
    <p:extLst>
      <p:ext uri="{BB962C8B-B14F-4D97-AF65-F5344CB8AC3E}">
        <p14:creationId xmlns:p14="http://schemas.microsoft.com/office/powerpoint/2010/main" val="2239873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62091" y="164682"/>
            <a:ext cx="8583930" cy="1325563"/>
          </a:xfrm>
          <a:ln w="12700">
            <a:noFill/>
          </a:ln>
          <a:effectLst/>
          <a:scene3d>
            <a:camera prst="orthographicFront">
              <a:rot lat="0" lon="0" rev="0"/>
            </a:camera>
            <a:lightRig rig="chilly" dir="t">
              <a:rot lat="0" lon="0" rev="18480000"/>
            </a:lightRig>
          </a:scene3d>
          <a:sp3d prstMaterial="clear">
            <a:bevelT h="63500" prst="angle"/>
          </a:sp3d>
        </p:spPr>
        <p:txBody>
          <a:bodyPr>
            <a:normAutofit/>
          </a:bodyPr>
          <a:lstStyle/>
          <a:p>
            <a:r>
              <a:rPr lang="es-ES" dirty="0"/>
              <a:t>ORIENTACIONES PARA LA ORACIÓN</a:t>
            </a:r>
          </a:p>
        </p:txBody>
      </p:sp>
      <p:sp>
        <p:nvSpPr>
          <p:cNvPr id="3" name="Marcador de contenido 2"/>
          <p:cNvSpPr>
            <a:spLocks noGrp="1"/>
          </p:cNvSpPr>
          <p:nvPr>
            <p:ph idx="1"/>
          </p:nvPr>
        </p:nvSpPr>
        <p:spPr>
          <a:xfrm>
            <a:off x="116114" y="1596571"/>
            <a:ext cx="12075885" cy="4987109"/>
          </a:xfrm>
          <a:ln w="25400" cmpd="sng">
            <a:solidFill>
              <a:schemeClr val="accent1"/>
            </a:solidFill>
          </a:ln>
        </p:spPr>
        <p:txBody>
          <a:bodyPr>
            <a:normAutofit fontScale="92500" lnSpcReduction="20000"/>
          </a:bodyPr>
          <a:lstStyle/>
          <a:p>
            <a:pPr marL="0" indent="0">
              <a:buNone/>
            </a:pPr>
            <a:endParaRPr lang="es-ES_tradnl" sz="3600" dirty="0"/>
          </a:p>
          <a:p>
            <a:pPr marL="0" indent="0">
              <a:buNone/>
            </a:pPr>
            <a:r>
              <a:rPr lang="es-ES" sz="3200" dirty="0"/>
              <a:t>Tal vez haga mucho tiempo que no estamos un rato a solas con Jesús, o quizás ésta sea la primera vez que nos disponemos a rezar frente a Jesús expuesto en el Santísimo Sacramento. Estas orientaciones son para ayudarnos a aprovechar este ratito de oración: </a:t>
            </a:r>
          </a:p>
          <a:p>
            <a:pPr marL="0" indent="0">
              <a:buNone/>
            </a:pPr>
            <a:r>
              <a:rPr lang="es-ES" sz="3200" dirty="0"/>
              <a:t>Lo primero que sugerimos es arrodillarnos delante de Jesús, mirarlo sobre el altar y hacer una breve oración de adoración, en la que reconozcamos toda su grandeza como verdadero Hijo de Dios hecho hombre y todo el amor que nos ha manifestado a lo largo de nuestra vida. Podemos pedirle que sea Él mismo quien disponga nuestro corazón para poder escucharle y aceptar sinceramente lo que Él quiera decirnos en esta noche. También podemos invocar al Espíritu Santo, Maestro interior de oración, o dirigirnos a María y pedirle que nos introduzca en la intimidad con el Señor. </a:t>
            </a:r>
          </a:p>
        </p:txBody>
      </p:sp>
    </p:spTree>
    <p:extLst>
      <p:ext uri="{BB962C8B-B14F-4D97-AF65-F5344CB8AC3E}">
        <p14:creationId xmlns:p14="http://schemas.microsoft.com/office/powerpoint/2010/main" val="4265972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lnSpcReduction="10000"/>
          </a:bodyPr>
          <a:lstStyle/>
          <a:p>
            <a:pPr marL="0" indent="0" algn="ctr">
              <a:buNone/>
            </a:pPr>
            <a:br>
              <a:rPr lang="es-ES" dirty="0"/>
            </a:br>
            <a:r>
              <a:rPr lang="es-ES_tradnl" b="1" i="1" dirty="0"/>
              <a:t> </a:t>
            </a:r>
            <a:br>
              <a:rPr lang="es-ES" dirty="0"/>
            </a:br>
            <a:r>
              <a:rPr lang="es-ES_tradnl" sz="3200" b="1" i="1" dirty="0">
                <a:effectLst>
                  <a:outerShdw blurRad="38100" dist="38100" dir="2700000" algn="tl">
                    <a:srgbClr val="000000">
                      <a:alpha val="43137"/>
                    </a:srgbClr>
                  </a:outerShdw>
                </a:effectLst>
                <a:latin typeface="+mj-lt"/>
              </a:rPr>
              <a:t>Canto para cada petición: </a:t>
            </a:r>
          </a:p>
          <a:p>
            <a:pPr marL="0" indent="0" algn="ctr">
              <a:buNone/>
            </a:pPr>
            <a:br>
              <a:rPr lang="es-ES" sz="7200" b="1" i="1" dirty="0">
                <a:latin typeface="+mj-lt"/>
              </a:rPr>
            </a:br>
            <a:r>
              <a:rPr lang="es-ES_tradnl" sz="7200" b="1" i="1" dirty="0">
                <a:latin typeface="+mj-lt"/>
              </a:rPr>
              <a:t>“</a:t>
            </a:r>
            <a:r>
              <a:rPr lang="es-ES_tradnl" sz="7200" b="1" i="1" dirty="0" err="1">
                <a:latin typeface="+mj-lt"/>
              </a:rPr>
              <a:t>Kyrie</a:t>
            </a:r>
            <a:r>
              <a:rPr lang="es-ES_tradnl" sz="7200" b="1" i="1" dirty="0">
                <a:latin typeface="+mj-lt"/>
              </a:rPr>
              <a:t> </a:t>
            </a:r>
            <a:r>
              <a:rPr lang="es-ES_tradnl" sz="7200" b="1" i="1" dirty="0" err="1">
                <a:latin typeface="+mj-lt"/>
              </a:rPr>
              <a:t>eleison</a:t>
            </a:r>
            <a:r>
              <a:rPr lang="es-ES_tradnl" sz="7200" b="1" i="1" dirty="0">
                <a:latin typeface="+mj-lt"/>
              </a:rPr>
              <a:t> ”</a:t>
            </a:r>
          </a:p>
          <a:p>
            <a:pPr marL="0" indent="0" algn="ctr">
              <a:buNone/>
            </a:pPr>
            <a:r>
              <a:rPr lang="es-ES" sz="7200" dirty="0"/>
              <a:t>“</a:t>
            </a:r>
            <a:r>
              <a:rPr lang="es-ES" sz="7200" b="1" i="1" dirty="0" err="1">
                <a:latin typeface="+mj-lt"/>
              </a:rPr>
              <a:t>Christe</a:t>
            </a:r>
            <a:r>
              <a:rPr lang="es-ES" sz="7200" b="1" i="1" dirty="0">
                <a:latin typeface="+mj-lt"/>
              </a:rPr>
              <a:t>, </a:t>
            </a:r>
            <a:r>
              <a:rPr lang="es-ES" sz="7200" b="1" i="1" dirty="0" err="1">
                <a:latin typeface="+mj-lt"/>
              </a:rPr>
              <a:t>eleison</a:t>
            </a:r>
            <a:r>
              <a:rPr lang="es-ES" sz="7200" dirty="0"/>
              <a:t>”</a:t>
            </a:r>
            <a:endParaRPr lang="es-ES" sz="7200" b="1" i="1" dirty="0">
              <a:latin typeface="+mj-lt"/>
            </a:endParaRPr>
          </a:p>
          <a:p>
            <a:pPr algn="ctr"/>
            <a:endParaRPr lang="es-ES" sz="4800" dirty="0"/>
          </a:p>
        </p:txBody>
      </p:sp>
      <p:sp>
        <p:nvSpPr>
          <p:cNvPr id="5" name="Rectángulo 4"/>
          <p:cNvSpPr/>
          <p:nvPr/>
        </p:nvSpPr>
        <p:spPr>
          <a:xfrm>
            <a:off x="3291555" y="120920"/>
            <a:ext cx="4464396" cy="923330"/>
          </a:xfrm>
          <a:prstGeom prst="rect">
            <a:avLst/>
          </a:prstGeom>
        </p:spPr>
        <p:txBody>
          <a:bodyPr wrap="square">
            <a:spAutoFit/>
          </a:bodyPr>
          <a:lstStyle/>
          <a:p>
            <a:pPr algn="ctr"/>
            <a:r>
              <a:rPr lang="es-E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PETICIONES</a:t>
            </a:r>
          </a:p>
        </p:txBody>
      </p:sp>
    </p:spTree>
    <p:extLst>
      <p:ext uri="{BB962C8B-B14F-4D97-AF65-F5344CB8AC3E}">
        <p14:creationId xmlns:p14="http://schemas.microsoft.com/office/powerpoint/2010/main" val="195929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48991" y="1825625"/>
            <a:ext cx="10694018" cy="2862322"/>
          </a:xfrm>
          <a:prstGeom prst="rect">
            <a:avLst/>
          </a:prstGeom>
        </p:spPr>
        <p:txBody>
          <a:bodyPr wrap="square">
            <a:spAutoFit/>
          </a:bodyPr>
          <a:lstStyle/>
          <a:p>
            <a:r>
              <a:rPr lang="es-ES" sz="3600" dirty="0"/>
              <a:t>Después de las peticiones todo el que quiera puede hacer una petición personal en voz alta.</a:t>
            </a:r>
          </a:p>
          <a:p>
            <a:endParaRPr lang="es-ES" sz="3600" dirty="0"/>
          </a:p>
          <a:p>
            <a:endParaRPr lang="es-ES" sz="3600" dirty="0"/>
          </a:p>
          <a:p>
            <a:endParaRPr lang="es-ES" sz="3600" dirty="0"/>
          </a:p>
        </p:txBody>
      </p:sp>
    </p:spTree>
    <p:extLst>
      <p:ext uri="{BB962C8B-B14F-4D97-AF65-F5344CB8AC3E}">
        <p14:creationId xmlns:p14="http://schemas.microsoft.com/office/powerpoint/2010/main" val="2585052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94657" y="1743739"/>
            <a:ext cx="9968345" cy="2387600"/>
          </a:xfrm>
        </p:spPr>
        <p:txBody>
          <a:bodyPr>
            <a:normAutofit fontScale="90000"/>
          </a:bodyPr>
          <a:lstStyle/>
          <a:p>
            <a:pPr algn="l"/>
            <a:br>
              <a:rPr lang="es-ES" sz="3600" dirty="0">
                <a:solidFill>
                  <a:prstClr val="black"/>
                </a:solidFill>
                <a:latin typeface="Calibri" panose="020F0502020204030204"/>
                <a:ea typeface="+mn-ea"/>
                <a:cs typeface="+mn-cs"/>
              </a:rPr>
            </a:br>
            <a:r>
              <a:rPr lang="es-ES" sz="3600" dirty="0">
                <a:solidFill>
                  <a:prstClr val="black"/>
                </a:solidFill>
                <a:latin typeface="Calibri" panose="020F0502020204030204"/>
                <a:ea typeface="+mn-ea"/>
                <a:cs typeface="+mn-cs"/>
              </a:rPr>
              <a:t>Desde la “martirizada” Siria hasta la guerra entre Hamás e Israel, pasando por los conflictos olvidados en África, la crisis de Myanmar y la guerra en Ucrania, el Papa Francisco nunca dejó de recordar al mundo que «la guerra es siempre una derrota». Y en esta noche lo haremos rezando como hemos venido haciendo hasta ahora juntos la oración, propuesta por él para pedir la paz.</a:t>
            </a:r>
          </a:p>
        </p:txBody>
      </p:sp>
    </p:spTree>
    <p:extLst>
      <p:ext uri="{BB962C8B-B14F-4D97-AF65-F5344CB8AC3E}">
        <p14:creationId xmlns:p14="http://schemas.microsoft.com/office/powerpoint/2010/main" val="3546387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01D063E-35C6-9A4D-B8D6-D5AD74B2BB22}"/>
              </a:ext>
            </a:extLst>
          </p:cNvPr>
          <p:cNvSpPr/>
          <p:nvPr/>
        </p:nvSpPr>
        <p:spPr>
          <a:xfrm>
            <a:off x="1" y="177009"/>
            <a:ext cx="12191999" cy="6876241"/>
          </a:xfrm>
          <a:prstGeom prst="rect">
            <a:avLst/>
          </a:prstGeom>
        </p:spPr>
        <p:txBody>
          <a:bodyPr wrap="square">
            <a:spAutoFit/>
          </a:bodyPr>
          <a:lstStyle/>
          <a:p>
            <a:pPr algn="ctr"/>
            <a:r>
              <a:rPr lang="es-ES_tradnl" sz="2800" b="1" dirty="0"/>
              <a:t>ORACION POR LA PAZ</a:t>
            </a:r>
          </a:p>
          <a:p>
            <a:r>
              <a:rPr lang="es-ES_tradnl" sz="2800" dirty="0"/>
              <a:t>Señor, Dios de paz, ¡escucha nuestra súplica! </a:t>
            </a:r>
            <a:endParaRPr lang="es-ES" sz="2800" dirty="0"/>
          </a:p>
          <a:p>
            <a:r>
              <a:rPr lang="es-ES_tradnl" sz="2800" dirty="0"/>
              <a:t>Abre nuestros ojos y nuestros corazones, </a:t>
            </a:r>
            <a:endParaRPr lang="es-ES" sz="2800" dirty="0"/>
          </a:p>
          <a:p>
            <a:r>
              <a:rPr lang="es-ES_tradnl" sz="2800" dirty="0"/>
              <a:t>y danos la valentía de decir: ¡Nunca más la guerra! </a:t>
            </a:r>
            <a:endParaRPr lang="es-ES" sz="2800" dirty="0"/>
          </a:p>
          <a:p>
            <a:r>
              <a:rPr lang="es-ES_tradnl" sz="2800" dirty="0"/>
              <a:t>¡La guerra destruye todo! </a:t>
            </a:r>
            <a:endParaRPr lang="es-ES" sz="2800" dirty="0"/>
          </a:p>
          <a:p>
            <a:r>
              <a:rPr lang="es-ES_tradnl" sz="2800" dirty="0"/>
              <a:t>Infúndenos el valor de construir la paz. </a:t>
            </a:r>
            <a:endParaRPr lang="es-ES" sz="2800" dirty="0"/>
          </a:p>
          <a:p>
            <a:r>
              <a:rPr lang="es-ES_tradnl" sz="2800" dirty="0"/>
              <a:t>Mantén encendida en nosotros la llama de la esperanza para que tomemos con paciente perseverancia opciones de diálogo y reconciliación, de modo que finalmente triunfe la paz. Y que sean desterradas del corazón de todo hombre estas palabras: división, odio y guerra.</a:t>
            </a:r>
            <a:endParaRPr lang="es-ES" sz="2800" dirty="0"/>
          </a:p>
          <a:p>
            <a:r>
              <a:rPr lang="es-ES_tradnl" sz="2800" dirty="0"/>
              <a:t>Da tu fuerza y tu salud a los heridos, y a los seres queridos de todas las víctimas causadas por las guerras. Ilumina a los gobernantes para que puedan ofrecer una ayuda eficaz, y ayúdanos a construir juntos un mundo mejor que prepare ese cielo que da sentido a todo sufrimiento y esperanza a nuestro corazón.</a:t>
            </a:r>
            <a:endParaRPr lang="es-ES" sz="2800" dirty="0"/>
          </a:p>
          <a:p>
            <a:pPr algn="r"/>
            <a:r>
              <a:rPr lang="es-ES_tradnl" sz="2800" b="1" dirty="0"/>
              <a:t>Amén</a:t>
            </a:r>
            <a:endParaRPr lang="es-ES" sz="2800" dirty="0"/>
          </a:p>
          <a:p>
            <a:pPr algn="r">
              <a:lnSpc>
                <a:spcPts val="2500"/>
              </a:lnSpc>
            </a:pPr>
            <a:endParaRPr lang="es-ES" sz="2400" b="1" dirty="0"/>
          </a:p>
        </p:txBody>
      </p:sp>
    </p:spTree>
    <p:extLst>
      <p:ext uri="{BB962C8B-B14F-4D97-AF65-F5344CB8AC3E}">
        <p14:creationId xmlns:p14="http://schemas.microsoft.com/office/powerpoint/2010/main" val="4126036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FEFDC-8BEE-FB43-AA0C-3902F1FCD743}"/>
              </a:ext>
            </a:extLst>
          </p:cNvPr>
          <p:cNvSpPr>
            <a:spLocks noGrp="1"/>
          </p:cNvSpPr>
          <p:nvPr>
            <p:ph type="title"/>
          </p:nvPr>
        </p:nvSpPr>
        <p:spPr>
          <a:xfrm>
            <a:off x="761261" y="776436"/>
            <a:ext cx="5282519" cy="4504620"/>
          </a:xfr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p>
            <a:pPr algn="ctr"/>
            <a:br>
              <a:rPr lang="en-US" sz="6200" b="1" i="1">
                <a:solidFill>
                  <a:schemeClr val="tx1"/>
                </a:solidFill>
                <a:latin typeface="+mj-lt"/>
                <a:ea typeface="+mj-ea"/>
                <a:cs typeface="+mj-cs"/>
              </a:rPr>
            </a:br>
            <a:r>
              <a:rPr lang="en-US" sz="6200" b="1" i="1">
                <a:solidFill>
                  <a:schemeClr val="tx1"/>
                </a:solidFill>
                <a:latin typeface="+mj-lt"/>
                <a:ea typeface="+mj-ea"/>
                <a:cs typeface="+mj-cs"/>
              </a:rPr>
              <a:t>Oración a </a:t>
            </a:r>
            <a:br>
              <a:rPr lang="en-US" sz="6200" b="1" i="1">
                <a:solidFill>
                  <a:schemeClr val="tx1"/>
                </a:solidFill>
                <a:latin typeface="+mj-lt"/>
                <a:ea typeface="+mj-ea"/>
                <a:cs typeface="+mj-cs"/>
              </a:rPr>
            </a:br>
            <a:r>
              <a:rPr lang="en-US" sz="6200" b="1" i="1">
                <a:solidFill>
                  <a:schemeClr val="tx1"/>
                </a:solidFill>
                <a:latin typeface="+mj-lt"/>
                <a:ea typeface="+mj-ea"/>
                <a:cs typeface="+mj-cs"/>
              </a:rPr>
              <a:t>Ntra Sra del Camino </a:t>
            </a:r>
            <a:br>
              <a:rPr lang="en-US" sz="6200">
                <a:solidFill>
                  <a:schemeClr val="tx1"/>
                </a:solidFill>
                <a:latin typeface="+mj-lt"/>
                <a:ea typeface="+mj-ea"/>
                <a:cs typeface="+mj-cs"/>
              </a:rPr>
            </a:br>
            <a:endParaRPr lang="en-US" sz="6200">
              <a:solidFill>
                <a:schemeClr val="tx1"/>
              </a:solidFill>
              <a:latin typeface="+mj-lt"/>
              <a:ea typeface="+mj-ea"/>
              <a:cs typeface="+mj-cs"/>
            </a:endParaRPr>
          </a:p>
        </p:txBody>
      </p:sp>
      <p:pic>
        <p:nvPicPr>
          <p:cNvPr id="4" name="Picture 2" descr="page1image23620992">
            <a:extLst>
              <a:ext uri="{FF2B5EF4-FFF2-40B4-BE49-F238E27FC236}">
                <a16:creationId xmlns:a16="http://schemas.microsoft.com/office/drawing/2014/main" id="{E6E895ED-5E12-E749-AD27-F8E6A21AFD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10"/>
          <a:stretch/>
        </p:blipFill>
        <p:spPr bwMode="auto">
          <a:xfrm>
            <a:off x="6909481" y="10"/>
            <a:ext cx="5282519" cy="6857990"/>
          </a:xfrm>
          <a:custGeom>
            <a:avLst/>
            <a:gdLst/>
            <a:ahLst/>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85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CCF7607-1CEE-D14A-9252-63C58376B2B8}"/>
              </a:ext>
            </a:extLst>
          </p:cNvPr>
          <p:cNvSpPr/>
          <p:nvPr/>
        </p:nvSpPr>
        <p:spPr>
          <a:xfrm>
            <a:off x="169333" y="7469"/>
            <a:ext cx="9465734" cy="5509200"/>
          </a:xfrm>
          <a:prstGeom prst="rect">
            <a:avLst/>
          </a:prstGeom>
        </p:spPr>
        <p:txBody>
          <a:bodyPr wrap="square">
            <a:spAutoFit/>
          </a:bodyPr>
          <a:lstStyle/>
          <a:p>
            <a:r>
              <a:rPr lang="es-ES" sz="3200" dirty="0">
                <a:latin typeface="MinionPro"/>
              </a:rPr>
              <a:t>¡Madre, ayuda nuestra fe! </a:t>
            </a:r>
            <a:endParaRPr lang="es-ES" sz="3200" dirty="0"/>
          </a:p>
          <a:p>
            <a:r>
              <a:rPr lang="es-ES" sz="3200" dirty="0">
                <a:latin typeface="MinionPro"/>
              </a:rPr>
              <a:t>Abre nuestro oído a la Palabra,</a:t>
            </a:r>
            <a:br>
              <a:rPr lang="es-ES" sz="3200" dirty="0">
                <a:latin typeface="MinionPro"/>
              </a:rPr>
            </a:br>
            <a:r>
              <a:rPr lang="es-ES" sz="3200" dirty="0">
                <a:latin typeface="MinionPro"/>
              </a:rPr>
              <a:t>para que reconozcamos la voz de Dios y su llamada. </a:t>
            </a:r>
            <a:endParaRPr lang="es-ES" sz="3200" dirty="0"/>
          </a:p>
          <a:p>
            <a:r>
              <a:rPr lang="es-ES" sz="3200" dirty="0">
                <a:latin typeface="MinionPro"/>
              </a:rPr>
              <a:t>Aviva en nosotros el deseo de seguir sus pasos, saliendo de nuestra tierra y confiando en su promesa. </a:t>
            </a:r>
            <a:endParaRPr lang="es-ES" sz="3200" dirty="0"/>
          </a:p>
          <a:p>
            <a:r>
              <a:rPr lang="es-ES" sz="3200" dirty="0">
                <a:latin typeface="MinionPro"/>
              </a:rPr>
              <a:t>Ayúdanos a dejarnos tocar por su amor, para que podamos tocarlo en la fe. </a:t>
            </a:r>
            <a:endParaRPr lang="es-ES" sz="3200" dirty="0"/>
          </a:p>
          <a:p>
            <a:r>
              <a:rPr lang="es-ES" sz="3200" dirty="0">
                <a:latin typeface="MinionPro"/>
              </a:rPr>
              <a:t>Ayúdanos a fiarnos plenamente de Él, a creer en su amor, sobre todo en los momentos de tribulación y de cruz, cuando nuestra fe es llamada a crecer,</a:t>
            </a:r>
            <a:br>
              <a:rPr lang="es-ES" sz="3200" dirty="0">
                <a:latin typeface="MinionPro"/>
              </a:rPr>
            </a:br>
            <a:r>
              <a:rPr lang="es-ES" sz="3200" dirty="0">
                <a:latin typeface="MinionPro"/>
              </a:rPr>
              <a:t>a madurar</a:t>
            </a:r>
            <a:r>
              <a:rPr lang="es-ES" sz="2000" dirty="0">
                <a:latin typeface="MinionPro"/>
              </a:rPr>
              <a:t>. </a:t>
            </a:r>
            <a:endParaRPr lang="es-ES" sz="2000" dirty="0"/>
          </a:p>
        </p:txBody>
      </p:sp>
      <p:pic>
        <p:nvPicPr>
          <p:cNvPr id="3" name="Picture 2" descr="page1image23620992">
            <a:extLst>
              <a:ext uri="{FF2B5EF4-FFF2-40B4-BE49-F238E27FC236}">
                <a16:creationId xmlns:a16="http://schemas.microsoft.com/office/drawing/2014/main" id="{5B8D9B6D-AED1-333A-6230-D1C6DA6FA2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758" r="2" b="977"/>
          <a:stretch/>
        </p:blipFill>
        <p:spPr bwMode="auto">
          <a:xfrm>
            <a:off x="9721850" y="312245"/>
            <a:ext cx="2470150" cy="3116756"/>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141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A5721FF-E1F3-8842-82A1-ADE8087338F4}"/>
              </a:ext>
            </a:extLst>
          </p:cNvPr>
          <p:cNvSpPr/>
          <p:nvPr/>
        </p:nvSpPr>
        <p:spPr>
          <a:xfrm>
            <a:off x="942534" y="992501"/>
            <a:ext cx="9594167" cy="3539430"/>
          </a:xfrm>
          <a:prstGeom prst="rect">
            <a:avLst/>
          </a:prstGeom>
        </p:spPr>
        <p:txBody>
          <a:bodyPr wrap="square">
            <a:spAutoFit/>
          </a:bodyPr>
          <a:lstStyle/>
          <a:p>
            <a:r>
              <a:rPr lang="es-ES" sz="3200" dirty="0">
                <a:latin typeface="MinionPro"/>
              </a:rPr>
              <a:t>Siembra en nuestra fe la alegría del Resucitado. </a:t>
            </a:r>
          </a:p>
          <a:p>
            <a:r>
              <a:rPr lang="es-ES" sz="3200" dirty="0">
                <a:latin typeface="MinionPro"/>
              </a:rPr>
              <a:t>Recuérdanos que quien cree no está nunca solo. </a:t>
            </a:r>
            <a:endParaRPr lang="es-ES" sz="3200" dirty="0"/>
          </a:p>
          <a:p>
            <a:r>
              <a:rPr lang="es-ES" sz="3200" dirty="0">
                <a:latin typeface="MinionPro"/>
              </a:rPr>
              <a:t>Enséñanos a mirar con los ojos de Jesús, para que Él sea Luz en nuestro camino. </a:t>
            </a:r>
            <a:endParaRPr lang="es-ES" sz="3200" dirty="0"/>
          </a:p>
          <a:p>
            <a:r>
              <a:rPr lang="es-ES" sz="3200" dirty="0">
                <a:latin typeface="MinionPro"/>
              </a:rPr>
              <a:t>Y que esta luz de la fe crezca continuamente en nosotros, hasta que llegue el día sin ocaso,</a:t>
            </a:r>
            <a:br>
              <a:rPr lang="es-ES" sz="3200" dirty="0">
                <a:latin typeface="MinionPro"/>
              </a:rPr>
            </a:br>
            <a:r>
              <a:rPr lang="es-ES" sz="3200" dirty="0">
                <a:latin typeface="MinionPro"/>
              </a:rPr>
              <a:t>que es el mismo Cristo, tu Hijo, nuestro Señor. </a:t>
            </a:r>
            <a:endParaRPr lang="es-ES" sz="3200" dirty="0"/>
          </a:p>
        </p:txBody>
      </p:sp>
      <p:pic>
        <p:nvPicPr>
          <p:cNvPr id="2" name="Picture 2" descr="page1image23620992">
            <a:extLst>
              <a:ext uri="{FF2B5EF4-FFF2-40B4-BE49-F238E27FC236}">
                <a16:creationId xmlns:a16="http://schemas.microsoft.com/office/drawing/2014/main" id="{983EEF67-6E1C-3439-826E-6D340C5755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758" r="2" b="977"/>
          <a:stretch/>
        </p:blipFill>
        <p:spPr bwMode="auto">
          <a:xfrm>
            <a:off x="9146515" y="3742267"/>
            <a:ext cx="2780372" cy="281465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379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44C6BE81-7662-C0F7-D716-494F038B6B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0471" y="-1"/>
            <a:ext cx="7032811" cy="7246327"/>
          </a:xfrm>
          <a:prstGeom prst="rect">
            <a:avLst/>
          </a:prstGeom>
        </p:spPr>
      </p:pic>
    </p:spTree>
    <p:extLst>
      <p:ext uri="{BB962C8B-B14F-4D97-AF65-F5344CB8AC3E}">
        <p14:creationId xmlns:p14="http://schemas.microsoft.com/office/powerpoint/2010/main" val="1025002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de musica"/>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113856" y="361571"/>
            <a:ext cx="4743349" cy="1630017"/>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09395" y="120920"/>
            <a:ext cx="10515600" cy="1325563"/>
          </a:xfrm>
        </p:spPr>
        <p:txBody>
          <a:bodyPr/>
          <a:lstStyle/>
          <a:p>
            <a:r>
              <a:rPr lang="es-ES_tradnl" b="1" dirty="0">
                <a:effectLst>
                  <a:outerShdw blurRad="38100" dist="38100" dir="2700000" algn="tl">
                    <a:srgbClr val="000000">
                      <a:alpha val="43137"/>
                    </a:srgbClr>
                  </a:outerShdw>
                </a:effectLst>
              </a:rPr>
              <a:t>Canto: </a:t>
            </a:r>
            <a:r>
              <a:rPr lang="es-ES" b="1" i="1" dirty="0">
                <a:effectLst>
                  <a:outerShdw blurRad="38100" dist="38100" dir="2700000" algn="tl">
                    <a:srgbClr val="000000">
                      <a:alpha val="43137"/>
                    </a:srgbClr>
                  </a:outerShdw>
                </a:effectLst>
              </a:rPr>
              <a:t>“</a:t>
            </a:r>
            <a:r>
              <a:rPr lang="es-ES" b="1" i="1" u="sng" dirty="0">
                <a:effectLst>
                  <a:outerShdw blurRad="38100" dist="38100" dir="2700000" algn="tl">
                    <a:srgbClr val="000000">
                      <a:alpha val="43137"/>
                    </a:srgbClr>
                  </a:outerShdw>
                </a:effectLst>
              </a:rPr>
              <a:t>Y Alabándote ”</a:t>
            </a:r>
            <a:endParaRPr lang="es-ES" u="sng" dirty="0">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C217D1CD-0464-4FE3-9E41-EE417C8F3487}"/>
              </a:ext>
            </a:extLst>
          </p:cNvPr>
          <p:cNvSpPr txBox="1"/>
          <p:nvPr/>
        </p:nvSpPr>
        <p:spPr>
          <a:xfrm>
            <a:off x="674147" y="2536694"/>
            <a:ext cx="11052313" cy="3539430"/>
          </a:xfrm>
          <a:prstGeom prst="rect">
            <a:avLst/>
          </a:prstGeom>
          <a:noFill/>
        </p:spPr>
        <p:txBody>
          <a:bodyPr wrap="square" numCol="2" rtlCol="0">
            <a:spAutoFit/>
          </a:bodyPr>
          <a:lstStyle/>
          <a:p>
            <a:r>
              <a:rPr lang="es-ES" sz="2400" dirty="0"/>
              <a:t> </a:t>
            </a:r>
          </a:p>
          <a:p>
            <a:endParaRPr lang="es-ES" sz="2400" dirty="0"/>
          </a:p>
          <a:p>
            <a:endParaRPr lang="es-ES" sz="2400" dirty="0"/>
          </a:p>
          <a:p>
            <a:endParaRPr lang="es-ES" sz="2400" dirty="0"/>
          </a:p>
          <a:p>
            <a:endParaRPr lang="es-ES" sz="2400" dirty="0"/>
          </a:p>
          <a:p>
            <a:endParaRPr lang="es-ES" sz="2400" dirty="0"/>
          </a:p>
          <a:p>
            <a:endParaRPr lang="es-ES" sz="2400" dirty="0"/>
          </a:p>
          <a:p>
            <a:endParaRPr lang="es-ES" sz="2400" dirty="0"/>
          </a:p>
          <a:p>
            <a:endParaRPr lang="es-ES" sz="2400" dirty="0"/>
          </a:p>
        </p:txBody>
      </p:sp>
      <p:sp>
        <p:nvSpPr>
          <p:cNvPr id="3" name="CuadroTexto 2">
            <a:extLst>
              <a:ext uri="{FF2B5EF4-FFF2-40B4-BE49-F238E27FC236}">
                <a16:creationId xmlns:a16="http://schemas.microsoft.com/office/drawing/2014/main" id="{35573FF4-7217-29DE-3C71-B7A07CB12A10}"/>
              </a:ext>
            </a:extLst>
          </p:cNvPr>
          <p:cNvSpPr txBox="1"/>
          <p:nvPr/>
        </p:nvSpPr>
        <p:spPr>
          <a:xfrm>
            <a:off x="361186" y="2063378"/>
            <a:ext cx="12082605" cy="3847207"/>
          </a:xfrm>
          <a:prstGeom prst="rect">
            <a:avLst/>
          </a:prstGeom>
          <a:noFill/>
        </p:spPr>
        <p:txBody>
          <a:bodyPr wrap="square" numCol="2" rtlCol="0">
            <a:spAutoFit/>
          </a:bodyPr>
          <a:lstStyle/>
          <a:p>
            <a:endParaRPr lang="es-ES" sz="2000" dirty="0"/>
          </a:p>
          <a:p>
            <a:r>
              <a:rPr lang="es-ES" sz="2800" dirty="0"/>
              <a:t>¿Cómo podré agradecer tanta bendición?                                        </a:t>
            </a:r>
          </a:p>
          <a:p>
            <a:r>
              <a:rPr lang="es-ES" sz="2800" dirty="0"/>
              <a:t>¿Cómo podré responder a tu amor?</a:t>
            </a:r>
          </a:p>
          <a:p>
            <a:r>
              <a:rPr lang="es-ES" sz="2800" dirty="0"/>
              <a:t>Levantando mis manos, Señor</a:t>
            </a:r>
          </a:p>
          <a:p>
            <a:r>
              <a:rPr lang="es-ES" sz="2800" dirty="0"/>
              <a:t>Declarando que Tú eres Dios,</a:t>
            </a:r>
          </a:p>
          <a:p>
            <a:r>
              <a:rPr lang="es-ES" sz="2800" dirty="0"/>
              <a:t>Y dejándome llevar por el soplo de tu amor,</a:t>
            </a:r>
          </a:p>
          <a:p>
            <a:r>
              <a:rPr lang="es-ES" sz="2800" b="1" dirty="0"/>
              <a:t>Y ALABÁNDOTE Y ALABÁNDOTE</a:t>
            </a:r>
          </a:p>
          <a:p>
            <a:r>
              <a:rPr lang="es-ES" sz="2800" b="1" dirty="0"/>
              <a:t> Y ALABÁNDOTE, SEÑOR, MI DIOS</a:t>
            </a:r>
          </a:p>
          <a:p>
            <a:endParaRPr lang="es-ES" sz="2800" dirty="0"/>
          </a:p>
          <a:p>
            <a:r>
              <a:rPr lang="es-ES" sz="2800" dirty="0"/>
              <a:t>Quiero adorarte Señor desde el corazón </a:t>
            </a:r>
          </a:p>
          <a:p>
            <a:r>
              <a:rPr lang="es-ES" sz="2800" dirty="0"/>
              <a:t>Y descalzarme ante Ti, Santo Dios</a:t>
            </a:r>
          </a:p>
          <a:p>
            <a:r>
              <a:rPr lang="es-ES" sz="2800" dirty="0"/>
              <a:t>Tu perfume me inunda, Señor</a:t>
            </a:r>
          </a:p>
          <a:p>
            <a:r>
              <a:rPr lang="es-ES" sz="2800" dirty="0"/>
              <a:t>Tu presencia está dentro de mí</a:t>
            </a:r>
          </a:p>
          <a:p>
            <a:r>
              <a:rPr lang="es-ES" sz="2800" dirty="0"/>
              <a:t>Y tu gracia se derrama por todo este lugar,</a:t>
            </a:r>
            <a:endParaRPr lang="es-ES" sz="2400" dirty="0"/>
          </a:p>
        </p:txBody>
      </p:sp>
    </p:spTree>
    <p:extLst>
      <p:ext uri="{BB962C8B-B14F-4D97-AF65-F5344CB8AC3E}">
        <p14:creationId xmlns:p14="http://schemas.microsoft.com/office/powerpoint/2010/main" val="610823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02/2011 - 03/2011 | Caridad, Dibujos de jesús, Dibujos fa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7214839" y="100361"/>
            <a:ext cx="4538546" cy="1569660"/>
          </a:xfrm>
          <a:prstGeom prst="rect">
            <a:avLst/>
          </a:prstGeom>
          <a:noFill/>
        </p:spPr>
        <p:txBody>
          <a:bodyPr wrap="square" rtlCol="0">
            <a:spAutoFit/>
          </a:bodyPr>
          <a:lstStyle/>
          <a:p>
            <a:r>
              <a:rPr lang="es-ES" sz="3200" dirty="0"/>
              <a:t>¡¡GRACIAS POR COMPARTIR TU TIEMPO Y TU ORACION!!</a:t>
            </a:r>
          </a:p>
        </p:txBody>
      </p:sp>
    </p:spTree>
    <p:extLst>
      <p:ext uri="{BB962C8B-B14F-4D97-AF65-F5344CB8AC3E}">
        <p14:creationId xmlns:p14="http://schemas.microsoft.com/office/powerpoint/2010/main" val="1122312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de music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52225" y="1"/>
            <a:ext cx="6490010" cy="2230244"/>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09395" y="120920"/>
            <a:ext cx="10515600" cy="1325563"/>
          </a:xfrm>
        </p:spPr>
        <p:txBody>
          <a:bodyPr/>
          <a:lstStyle/>
          <a:p>
            <a:r>
              <a:rPr lang="es-ES_tradnl" b="1" i="1" dirty="0">
                <a:effectLst>
                  <a:outerShdw blurRad="38100" dist="38100" dir="2700000" algn="tl">
                    <a:srgbClr val="000000">
                      <a:alpha val="43137"/>
                    </a:srgbClr>
                  </a:outerShdw>
                </a:effectLst>
              </a:rPr>
              <a:t>Canto: “No adoréis a nadie”</a:t>
            </a:r>
            <a:endParaRPr lang="es-ES" dirty="0">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EBF2D8E9-24B4-41D4-AD08-7A94DFDF1110}"/>
              </a:ext>
            </a:extLst>
          </p:cNvPr>
          <p:cNvSpPr txBox="1"/>
          <p:nvPr/>
        </p:nvSpPr>
        <p:spPr>
          <a:xfrm>
            <a:off x="993913" y="2544416"/>
            <a:ext cx="10654748" cy="4708981"/>
          </a:xfrm>
          <a:prstGeom prst="rect">
            <a:avLst/>
          </a:prstGeom>
          <a:noFill/>
        </p:spPr>
        <p:txBody>
          <a:bodyPr wrap="square" numCol="1" rtlCol="0">
            <a:spAutoFit/>
          </a:bodyPr>
          <a:lstStyle/>
          <a:p>
            <a:pPr algn="ctr"/>
            <a:r>
              <a:rPr lang="es-ES" sz="2400" b="1" i="1" dirty="0">
                <a:latin typeface="+mj-lt"/>
              </a:rPr>
              <a:t>No adoréis a nadie a nadie más que a Él                                              </a:t>
            </a:r>
          </a:p>
          <a:p>
            <a:pPr algn="ctr"/>
            <a:r>
              <a:rPr lang="es-ES" sz="2400" b="1" i="1" dirty="0">
                <a:latin typeface="+mj-lt"/>
              </a:rPr>
              <a:t>No adoréis a nadie a nadie más que a Él</a:t>
            </a:r>
          </a:p>
          <a:p>
            <a:pPr algn="ctr"/>
            <a:r>
              <a:rPr lang="es-ES" sz="2400" b="1" i="1" dirty="0">
                <a:latin typeface="+mj-lt"/>
              </a:rPr>
              <a:t>No adoréis a nadie a nadie más</a:t>
            </a:r>
          </a:p>
          <a:p>
            <a:pPr algn="ctr"/>
            <a:r>
              <a:rPr lang="es-ES" sz="2400" b="1" i="1" dirty="0">
                <a:latin typeface="+mj-lt"/>
              </a:rPr>
              <a:t>No adoréis a nadie a nadie más</a:t>
            </a:r>
          </a:p>
          <a:p>
            <a:pPr algn="ctr"/>
            <a:r>
              <a:rPr lang="es-ES" sz="2400" b="1" i="1" dirty="0">
                <a:latin typeface="+mj-lt"/>
              </a:rPr>
              <a:t>No adoréis a nadie, a nadie más que a Él</a:t>
            </a:r>
          </a:p>
          <a:p>
            <a:pPr algn="ctr"/>
            <a:endParaRPr lang="es-ES" sz="2400" b="1" i="1" dirty="0">
              <a:latin typeface="+mj-lt"/>
            </a:endParaRPr>
          </a:p>
          <a:p>
            <a:pPr algn="ctr"/>
            <a:r>
              <a:rPr lang="es-ES" sz="2400" b="1" i="1" dirty="0">
                <a:latin typeface="+mj-lt"/>
              </a:rPr>
              <a:t>Porque solo el nos da la libertad</a:t>
            </a:r>
          </a:p>
          <a:p>
            <a:pPr algn="ctr"/>
            <a:r>
              <a:rPr lang="es-ES" sz="2400" b="1" i="1" dirty="0">
                <a:latin typeface="+mj-lt"/>
              </a:rPr>
              <a:t>Porque solo el nos da la libertad</a:t>
            </a:r>
          </a:p>
          <a:p>
            <a:pPr algn="ctr"/>
            <a:r>
              <a:rPr lang="es-ES" sz="2400" b="1" i="1" dirty="0">
                <a:latin typeface="+mj-lt"/>
              </a:rPr>
              <a:t>No adoréis a nadie a nadie más</a:t>
            </a:r>
          </a:p>
          <a:p>
            <a:pPr algn="ctr"/>
            <a:r>
              <a:rPr lang="es-ES" sz="2400" b="1" i="1" dirty="0">
                <a:latin typeface="+mj-lt"/>
              </a:rPr>
              <a:t>No adoréis a nadie a nadie más</a:t>
            </a:r>
          </a:p>
          <a:p>
            <a:pPr algn="ctr"/>
            <a:r>
              <a:rPr lang="es-ES" sz="2400" b="1" i="1" dirty="0">
                <a:latin typeface="+mj-lt"/>
              </a:rPr>
              <a:t>No adoréis a nadie, a nadie más que a Él</a:t>
            </a:r>
          </a:p>
          <a:p>
            <a:pPr algn="ctr"/>
            <a:endParaRPr lang="es-ES" dirty="0">
              <a:latin typeface="+mj-lt"/>
            </a:endParaRPr>
          </a:p>
          <a:p>
            <a:endParaRPr lang="es-ES" dirty="0"/>
          </a:p>
        </p:txBody>
      </p:sp>
    </p:spTree>
    <p:extLst>
      <p:ext uri="{BB962C8B-B14F-4D97-AF65-F5344CB8AC3E}">
        <p14:creationId xmlns:p14="http://schemas.microsoft.com/office/powerpoint/2010/main" val="31356568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1026" name="Picture 2" descr="https://eltallerdelaserenidad.files.wordpress.com/2013/01/00213_thumb.gif"/>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1711" y="365125"/>
            <a:ext cx="8482004" cy="7018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777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3920" y="153252"/>
            <a:ext cx="3343508" cy="1325563"/>
          </a:xfrm>
          <a:ln w="12700">
            <a:noFill/>
          </a:ln>
          <a:effectLst/>
          <a:scene3d>
            <a:camera prst="orthographicFront">
              <a:rot lat="0" lon="0" rev="0"/>
            </a:camera>
            <a:lightRig rig="chilly" dir="t">
              <a:rot lat="0" lon="0" rev="18480000"/>
            </a:lightRig>
          </a:scene3d>
          <a:sp3d prstMaterial="clear">
            <a:bevelT h="63500" prst="angle"/>
          </a:sp3d>
        </p:spPr>
        <p:txBody>
          <a:bodyPr>
            <a:normAutofit/>
          </a:bodyPr>
          <a:lstStyle/>
          <a:p>
            <a:pPr marL="0" indent="0" algn="ctr">
              <a:buNone/>
            </a:pPr>
            <a:r>
              <a:rPr lang="es-ES" dirty="0"/>
              <a:t>MEDITATIO</a:t>
            </a:r>
          </a:p>
        </p:txBody>
      </p:sp>
      <p:sp>
        <p:nvSpPr>
          <p:cNvPr id="3" name="Marcador de contenido 2"/>
          <p:cNvSpPr>
            <a:spLocks noGrp="1"/>
          </p:cNvSpPr>
          <p:nvPr>
            <p:ph idx="1"/>
          </p:nvPr>
        </p:nvSpPr>
        <p:spPr>
          <a:xfrm>
            <a:off x="116115" y="1586753"/>
            <a:ext cx="11945898" cy="5191237"/>
          </a:xfrm>
          <a:ln w="25400" cmpd="sng">
            <a:solidFill>
              <a:schemeClr val="accent1"/>
            </a:solidFill>
          </a:ln>
        </p:spPr>
        <p:txBody>
          <a:bodyPr>
            <a:normAutofit fontScale="92500" lnSpcReduction="10000"/>
          </a:bodyPr>
          <a:lstStyle/>
          <a:p>
            <a:pPr algn="just">
              <a:spcAft>
                <a:spcPts val="1200"/>
              </a:spcAft>
            </a:pPr>
            <a:r>
              <a:rPr lang="es-ES" sz="2200" dirty="0">
                <a:solidFill>
                  <a:srgbClr val="000000"/>
                </a:solidFill>
                <a:effectLst/>
                <a:latin typeface="Arial" panose="020B0604020202020204" pitchFamily="34" charset="0"/>
                <a:ea typeface="Times New Roman" panose="02020603050405020304" pitchFamily="18" charset="0"/>
              </a:rPr>
              <a:t>El Evangelio de este domingo está íntimamente ligado a la “Fiesta de la Exaltación de la Santa Cruz”.</a:t>
            </a:r>
          </a:p>
          <a:p>
            <a:pPr algn="just">
              <a:spcAft>
                <a:spcPts val="1200"/>
              </a:spcAft>
            </a:pPr>
            <a:r>
              <a:rPr lang="es-ES" sz="2200" dirty="0">
                <a:solidFill>
                  <a:srgbClr val="000000"/>
                </a:solidFill>
                <a:effectLst/>
                <a:latin typeface="Arial" panose="020B0604020202020204" pitchFamily="34" charset="0"/>
                <a:ea typeface="Times New Roman" panose="02020603050405020304" pitchFamily="18" charset="0"/>
              </a:rPr>
              <a:t>La cruz, como instrumento y medio en el que murió Jesús, nos plantea no sólo interrogantes, sino incluso desconfianza: Jesús no parece tan poderoso que ni pudo con las envidias y celos; es más: ¿cómo es posible que quien es el Hijo de Dios para los cristianos haya muerto en manos de la injusticia, el complot y la corrupción? ¿cómo es posible que alguien inocente y sin culpa, sin haber hecho mal alguno muera como consecuencia de nuestras envidias y celos? ¿No es Dios, que todo lo puede?</a:t>
            </a:r>
          </a:p>
          <a:p>
            <a:pPr algn="just">
              <a:spcAft>
                <a:spcPts val="1200"/>
              </a:spcAft>
            </a:pPr>
            <a:r>
              <a:rPr lang="es-ES" sz="2200" dirty="0">
                <a:solidFill>
                  <a:srgbClr val="000000"/>
                </a:solidFill>
                <a:effectLst/>
                <a:latin typeface="Arial" panose="020B0604020202020204" pitchFamily="34" charset="0"/>
                <a:ea typeface="Times New Roman" panose="02020603050405020304" pitchFamily="18" charset="0"/>
              </a:rPr>
              <a:t>Para responder a estas preguntas, debemos de pensar que en esa cruz que murió nuestro Señor Jesucristo, están representados nuestros pecados, nuestras heridas, nuestro egoísmo. En esa cruz no cuelga un derrotado, cuelga nuestra cobardía. Esa sangre que vemos no es señal de muerte, es el precio de la libertad y la verdad. La cruz, símbolo por excelencia de muerte, es convertida así en instrumento de vida.</a:t>
            </a:r>
          </a:p>
          <a:p>
            <a:pPr algn="just">
              <a:spcAft>
                <a:spcPts val="1200"/>
              </a:spcAft>
            </a:pPr>
            <a:r>
              <a:rPr lang="es-ES" sz="2200" dirty="0">
                <a:solidFill>
                  <a:srgbClr val="000000"/>
                </a:solidFill>
                <a:effectLst/>
                <a:latin typeface="Arial" panose="020B0604020202020204" pitchFamily="34" charset="0"/>
                <a:ea typeface="Times New Roman" panose="02020603050405020304" pitchFamily="18" charset="0"/>
              </a:rPr>
              <a:t>Este misterio revela el gran amor que Dios nos tiene. Es el hijo que se sacrifica por nosotros, para que quien crea en él no perezca, sino que tenga vida eterna. “Porque Dios no ha enviado a su Hijo al mundo para juzgarlo, sino para que el mundo se salve por él”.</a:t>
            </a:r>
          </a:p>
          <a:p>
            <a:pPr marL="0" indent="0" algn="r">
              <a:buNone/>
            </a:pPr>
            <a:endParaRPr lang="es-ES" b="1" dirty="0"/>
          </a:p>
        </p:txBody>
      </p:sp>
    </p:spTree>
    <p:extLst>
      <p:ext uri="{BB962C8B-B14F-4D97-AF65-F5344CB8AC3E}">
        <p14:creationId xmlns:p14="http://schemas.microsoft.com/office/powerpoint/2010/main" val="1267073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de musica"/>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529638" y="809946"/>
            <a:ext cx="3439099" cy="1181821"/>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09395" y="120920"/>
            <a:ext cx="10515600" cy="1325563"/>
          </a:xfrm>
        </p:spPr>
        <p:txBody>
          <a:bodyPr/>
          <a:lstStyle/>
          <a:p>
            <a:r>
              <a:rPr lang="es-ES_tradnl" b="1" i="1" dirty="0">
                <a:effectLst>
                  <a:outerShdw blurRad="38100" dist="38100" dir="2700000" algn="tl">
                    <a:srgbClr val="000000">
                      <a:alpha val="43137"/>
                    </a:srgbClr>
                  </a:outerShdw>
                </a:effectLst>
              </a:rPr>
              <a:t>Canto: </a:t>
            </a:r>
            <a:endParaRPr lang="es-ES" dirty="0">
              <a:effectLst>
                <a:outerShdw blurRad="38100" dist="38100" dir="2700000" algn="tl">
                  <a:srgbClr val="000000">
                    <a:alpha val="43137"/>
                  </a:srgbClr>
                </a:outerShdw>
              </a:effectLst>
            </a:endParaRPr>
          </a:p>
        </p:txBody>
      </p:sp>
      <p:sp>
        <p:nvSpPr>
          <p:cNvPr id="3" name="CuadroTexto 2">
            <a:extLst>
              <a:ext uri="{FF2B5EF4-FFF2-40B4-BE49-F238E27FC236}">
                <a16:creationId xmlns:a16="http://schemas.microsoft.com/office/drawing/2014/main" id="{2CC640AF-EE3D-309A-BE93-B0CF56B3C2F0}"/>
              </a:ext>
            </a:extLst>
          </p:cNvPr>
          <p:cNvSpPr txBox="1"/>
          <p:nvPr/>
        </p:nvSpPr>
        <p:spPr>
          <a:xfrm>
            <a:off x="346039" y="2463271"/>
            <a:ext cx="10915199" cy="1200329"/>
          </a:xfrm>
          <a:prstGeom prst="rect">
            <a:avLst/>
          </a:prstGeom>
          <a:noFill/>
        </p:spPr>
        <p:txBody>
          <a:bodyPr wrap="square" rtlCol="0">
            <a:spAutoFit/>
          </a:bodyPr>
          <a:lstStyle/>
          <a:p>
            <a:pPr algn="ctr"/>
            <a:r>
              <a:rPr lang="es-ES" sz="7200" dirty="0">
                <a:latin typeface="Arial Rounded MT Bold" panose="020F0704030504030204" pitchFamily="34" charset="0"/>
              </a:rPr>
              <a:t>En la cruz esta la vida</a:t>
            </a:r>
          </a:p>
        </p:txBody>
      </p:sp>
    </p:spTree>
    <p:extLst>
      <p:ext uri="{BB962C8B-B14F-4D97-AF65-F5344CB8AC3E}">
        <p14:creationId xmlns:p14="http://schemas.microsoft.com/office/powerpoint/2010/main" val="1803730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p:cNvSpPr>
            <a:spLocks noGrp="1"/>
          </p:cNvSpPr>
          <p:nvPr>
            <p:ph idx="1"/>
          </p:nvPr>
        </p:nvSpPr>
        <p:spPr>
          <a:xfrm>
            <a:off x="630936" y="2660904"/>
            <a:ext cx="4818888" cy="3547872"/>
          </a:xfrm>
        </p:spPr>
        <p:txBody>
          <a:bodyPr anchor="t">
            <a:normAutofit/>
          </a:bodyPr>
          <a:lstStyle/>
          <a:p>
            <a:pPr marL="0" indent="0">
              <a:buNone/>
            </a:pPr>
            <a:r>
              <a:rPr lang="es-ES" sz="2200" dirty="0"/>
              <a:t>Los salmos nos resultan cercanos porque son oraciones surgidas del corazón en momentos culminantes de la vida. Pueden ser súplicas desgarradas o alabanzas exultantes, llenas de alegría y gratitud. Pero en todos ellos late, tras la voz que pronuncia los versos, una confianza profunda: la certeza de que son palabras dirigidas a un Dios que escucha.</a:t>
            </a:r>
          </a:p>
        </p:txBody>
      </p:sp>
      <p:sp>
        <p:nvSpPr>
          <p:cNvPr id="4" name="AutoShape 2" descr="Sal 89, 3-4. 12-13. 14 y 17 R.... - Radio Maria Nicaragua | Facebook"/>
          <p:cNvSpPr>
            <a:spLocks noChangeAspect="1" noChangeArrowheads="1"/>
          </p:cNvSpPr>
          <p:nvPr/>
        </p:nvSpPr>
        <p:spPr bwMode="auto">
          <a:xfrm flipV="1">
            <a:off x="155575" y="160338"/>
            <a:ext cx="309938" cy="79285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4" descr="Sal 89, 3-4. 12-13. 14 y 17 R.... - Radio Maria Nicaragua | Facebook"/>
          <p:cNvSpPr>
            <a:spLocks noChangeAspect="1" noChangeArrowheads="1"/>
          </p:cNvSpPr>
          <p:nvPr/>
        </p:nvSpPr>
        <p:spPr bwMode="auto">
          <a:xfrm flipV="1">
            <a:off x="307975" y="312738"/>
            <a:ext cx="309938" cy="79285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26" name="Picture 2" descr="SALMO 77,3.4bc.6c-7.8 No olvidéis las acciones de Dios Lo que oímos y  aprendimos, lo que nuestros padres nos contaron, lo contaremos a la futura  generación: las alabanzas del Señor, su poder. No">
            <a:extLst>
              <a:ext uri="{FF2B5EF4-FFF2-40B4-BE49-F238E27FC236}">
                <a16:creationId xmlns:a16="http://schemas.microsoft.com/office/drawing/2014/main" id="{A6BDACBC-3293-FB8F-B581-EAEDDE4448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3268" y="2391156"/>
            <a:ext cx="4220556" cy="3161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54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Rectángulo 3"/>
          <p:cNvSpPr/>
          <p:nvPr/>
        </p:nvSpPr>
        <p:spPr>
          <a:xfrm>
            <a:off x="-1" y="1017270"/>
            <a:ext cx="12609095" cy="4847481"/>
          </a:xfrm>
          <a:prstGeom prst="rect">
            <a:avLst/>
          </a:prstGeom>
        </p:spPr>
        <p:txBody>
          <a:bodyPr wrap="square">
            <a:spAutoFit/>
          </a:bodyPr>
          <a:lstStyle/>
          <a:p>
            <a:pPr algn="ctr"/>
            <a:r>
              <a:rPr lang="es-ES" sz="4400" dirty="0">
                <a:ln>
                  <a:solidFill>
                    <a:schemeClr val="tx1"/>
                  </a:solidFill>
                </a:ln>
                <a:solidFill>
                  <a:srgbClr val="49702E"/>
                </a:solidFill>
                <a:latin typeface="Arial Black" panose="020B0A04020102020204" pitchFamily="34" charset="0"/>
              </a:rPr>
              <a:t>1</a:t>
            </a:r>
          </a:p>
          <a:p>
            <a:pPr>
              <a:spcAft>
                <a:spcPts val="600"/>
              </a:spcAft>
            </a:pPr>
            <a:r>
              <a:rPr lang="es-ES" sz="4000" dirty="0">
                <a:ln>
                  <a:solidFill>
                    <a:schemeClr val="tx1"/>
                  </a:solidFill>
                </a:ln>
                <a:solidFill>
                  <a:srgbClr val="49702E"/>
                </a:solidFill>
                <a:latin typeface="Arial Black" panose="020B0A04020102020204" pitchFamily="34" charset="0"/>
              </a:rPr>
              <a:t>Escucha, pueblo mío, mi enseñanza, </a:t>
            </a:r>
          </a:p>
          <a:p>
            <a:pPr>
              <a:spcAft>
                <a:spcPts val="600"/>
              </a:spcAft>
            </a:pPr>
            <a:r>
              <a:rPr lang="es-ES" sz="4000" dirty="0">
                <a:ln>
                  <a:solidFill>
                    <a:schemeClr val="tx1"/>
                  </a:solidFill>
                </a:ln>
                <a:solidFill>
                  <a:srgbClr val="49702E"/>
                </a:solidFill>
                <a:latin typeface="Arial Black" panose="020B0A04020102020204" pitchFamily="34" charset="0"/>
              </a:rPr>
              <a:t>inclina el oído a las palabras de mi boca: </a:t>
            </a:r>
          </a:p>
          <a:p>
            <a:pPr>
              <a:spcAft>
                <a:spcPts val="600"/>
              </a:spcAft>
            </a:pPr>
            <a:r>
              <a:rPr lang="es-ES" sz="4000" dirty="0">
                <a:ln>
                  <a:solidFill>
                    <a:schemeClr val="tx1"/>
                  </a:solidFill>
                </a:ln>
                <a:solidFill>
                  <a:srgbClr val="49702E"/>
                </a:solidFill>
                <a:latin typeface="Arial Black" panose="020B0A04020102020204" pitchFamily="34" charset="0"/>
              </a:rPr>
              <a:t>que voy a abrir mi boca a las sentencias, </a:t>
            </a:r>
          </a:p>
          <a:p>
            <a:pPr>
              <a:spcAft>
                <a:spcPts val="600"/>
              </a:spcAft>
            </a:pPr>
            <a:r>
              <a:rPr lang="es-ES" sz="4000" dirty="0">
                <a:ln>
                  <a:solidFill>
                    <a:schemeClr val="tx1"/>
                  </a:solidFill>
                </a:ln>
                <a:solidFill>
                  <a:srgbClr val="49702E"/>
                </a:solidFill>
                <a:latin typeface="Arial Black" panose="020B0A04020102020204" pitchFamily="34" charset="0"/>
              </a:rPr>
              <a:t>para que broten los enigmas del pasado. </a:t>
            </a:r>
          </a:p>
          <a:p>
            <a:pPr>
              <a:spcAft>
                <a:spcPts val="600"/>
              </a:spcAft>
            </a:pPr>
            <a:endParaRPr lang="es-ES" sz="4000" dirty="0">
              <a:ln>
                <a:solidFill>
                  <a:schemeClr val="tx1"/>
                </a:solidFill>
              </a:ln>
              <a:solidFill>
                <a:srgbClr val="49702E"/>
              </a:solidFill>
              <a:latin typeface="Arial Black" panose="020B0A04020102020204" pitchFamily="34" charset="0"/>
            </a:endParaRPr>
          </a:p>
          <a:p>
            <a:pPr>
              <a:spcAft>
                <a:spcPts val="600"/>
              </a:spcAft>
            </a:pPr>
            <a:endParaRPr lang="es-ES" sz="4000" dirty="0">
              <a:ln>
                <a:solidFill>
                  <a:schemeClr val="tx1"/>
                </a:solidFill>
              </a:ln>
              <a:solidFill>
                <a:srgbClr val="49702E"/>
              </a:solidFill>
              <a:latin typeface="Arial Black" panose="020B0A04020102020204" pitchFamily="34" charset="0"/>
            </a:endParaRPr>
          </a:p>
        </p:txBody>
      </p:sp>
    </p:spTree>
    <p:extLst>
      <p:ext uri="{BB962C8B-B14F-4D97-AF65-F5344CB8AC3E}">
        <p14:creationId xmlns:p14="http://schemas.microsoft.com/office/powerpoint/2010/main" val="2015294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4221" y="0"/>
            <a:ext cx="12561570" cy="5078313"/>
          </a:xfrm>
          <a:prstGeom prst="rect">
            <a:avLst/>
          </a:prstGeom>
        </p:spPr>
        <p:txBody>
          <a:bodyPr wrap="square">
            <a:spAutoFit/>
          </a:bodyPr>
          <a:lstStyle/>
          <a:p>
            <a:pPr algn="ctr"/>
            <a:r>
              <a:rPr lang="es-ES" sz="4400" dirty="0">
                <a:ln>
                  <a:solidFill>
                    <a:schemeClr val="tx1"/>
                  </a:solidFill>
                </a:ln>
                <a:solidFill>
                  <a:srgbClr val="49702E"/>
                </a:solidFill>
                <a:latin typeface="Arial Black" panose="020B0A04020102020204" pitchFamily="34" charset="0"/>
              </a:rPr>
              <a:t>2</a:t>
            </a:r>
          </a:p>
          <a:p>
            <a:pPr algn="ctr"/>
            <a:endParaRPr lang="es-ES" sz="4400" dirty="0">
              <a:ln>
                <a:solidFill>
                  <a:schemeClr val="tx1"/>
                </a:solidFill>
              </a:ln>
              <a:solidFill>
                <a:srgbClr val="49702E"/>
              </a:solidFill>
              <a:latin typeface="Arial Black" panose="020B0A04020102020204" pitchFamily="34" charset="0"/>
            </a:endParaRPr>
          </a:p>
          <a:p>
            <a:pPr>
              <a:spcAft>
                <a:spcPts val="600"/>
              </a:spcAft>
            </a:pPr>
            <a:r>
              <a:rPr lang="es-ES" sz="4400" dirty="0">
                <a:ln>
                  <a:solidFill>
                    <a:schemeClr val="tx1"/>
                  </a:solidFill>
                </a:ln>
                <a:solidFill>
                  <a:srgbClr val="49702E"/>
                </a:solidFill>
                <a:latin typeface="Arial Black" panose="020B0A04020102020204" pitchFamily="34" charset="0"/>
              </a:rPr>
              <a:t>Lo que oímos y aprendimos, </a:t>
            </a:r>
          </a:p>
          <a:p>
            <a:pPr>
              <a:spcAft>
                <a:spcPts val="600"/>
              </a:spcAft>
            </a:pPr>
            <a:r>
              <a:rPr lang="es-ES" sz="4400" dirty="0">
                <a:ln>
                  <a:solidFill>
                    <a:schemeClr val="tx1"/>
                  </a:solidFill>
                </a:ln>
                <a:solidFill>
                  <a:srgbClr val="49702E"/>
                </a:solidFill>
                <a:latin typeface="Arial Black" panose="020B0A04020102020204" pitchFamily="34" charset="0"/>
              </a:rPr>
              <a:t>lo que nuestros padres nos contaron, </a:t>
            </a:r>
          </a:p>
          <a:p>
            <a:pPr>
              <a:spcAft>
                <a:spcPts val="600"/>
              </a:spcAft>
            </a:pPr>
            <a:r>
              <a:rPr lang="es-ES" sz="4400" dirty="0">
                <a:ln>
                  <a:solidFill>
                    <a:schemeClr val="tx1"/>
                  </a:solidFill>
                </a:ln>
                <a:solidFill>
                  <a:srgbClr val="49702E"/>
                </a:solidFill>
                <a:latin typeface="Arial Black" panose="020B0A04020102020204" pitchFamily="34" charset="0"/>
              </a:rPr>
              <a:t>no lo ocultaremos a sus hijos, </a:t>
            </a:r>
          </a:p>
          <a:p>
            <a:pPr>
              <a:spcAft>
                <a:spcPts val="600"/>
              </a:spcAft>
            </a:pPr>
            <a:r>
              <a:rPr lang="es-ES" sz="4400" dirty="0">
                <a:ln>
                  <a:solidFill>
                    <a:schemeClr val="tx1"/>
                  </a:solidFill>
                </a:ln>
                <a:solidFill>
                  <a:srgbClr val="49702E"/>
                </a:solidFill>
                <a:latin typeface="Arial Black" panose="020B0A04020102020204" pitchFamily="34" charset="0"/>
              </a:rPr>
              <a:t>lo contaremos a la futura generación: </a:t>
            </a:r>
          </a:p>
          <a:p>
            <a:pPr>
              <a:spcAft>
                <a:spcPts val="600"/>
              </a:spcAft>
            </a:pPr>
            <a:endParaRPr lang="es-ES" sz="4000" dirty="0">
              <a:ln>
                <a:solidFill>
                  <a:schemeClr val="tx1"/>
                </a:solidFill>
              </a:ln>
              <a:solidFill>
                <a:srgbClr val="49702E"/>
              </a:solidFill>
              <a:latin typeface="Arial Black" panose="020B0A04020102020204" pitchFamily="34" charset="0"/>
            </a:endParaRPr>
          </a:p>
        </p:txBody>
      </p:sp>
    </p:spTree>
    <p:extLst>
      <p:ext uri="{BB962C8B-B14F-4D97-AF65-F5344CB8AC3E}">
        <p14:creationId xmlns:p14="http://schemas.microsoft.com/office/powerpoint/2010/main" val="1189945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672354"/>
            <a:ext cx="12021671" cy="4708981"/>
          </a:xfrm>
          <a:prstGeom prst="rect">
            <a:avLst/>
          </a:prstGeom>
        </p:spPr>
        <p:txBody>
          <a:bodyPr wrap="square">
            <a:spAutoFit/>
          </a:bodyPr>
          <a:lstStyle/>
          <a:p>
            <a:pPr algn="ctr"/>
            <a:r>
              <a:rPr lang="es-ES" sz="4400" dirty="0">
                <a:ln>
                  <a:solidFill>
                    <a:schemeClr val="tx1"/>
                  </a:solidFill>
                </a:ln>
                <a:solidFill>
                  <a:srgbClr val="49702E"/>
                </a:solidFill>
                <a:latin typeface="Arial Black" panose="020B0A04020102020204" pitchFamily="34" charset="0"/>
              </a:rPr>
              <a:t>3</a:t>
            </a:r>
          </a:p>
          <a:p>
            <a:pPr>
              <a:spcAft>
                <a:spcPts val="600"/>
              </a:spcAft>
            </a:pPr>
            <a:r>
              <a:rPr lang="es-ES" sz="3600" dirty="0">
                <a:ln>
                  <a:solidFill>
                    <a:schemeClr val="tx1"/>
                  </a:solidFill>
                </a:ln>
                <a:solidFill>
                  <a:srgbClr val="49702E"/>
                </a:solidFill>
                <a:latin typeface="Arial Black" panose="020B0A04020102020204" pitchFamily="34" charset="0"/>
              </a:rPr>
              <a:t>las alabanzas del Señor, su poder, </a:t>
            </a:r>
          </a:p>
          <a:p>
            <a:pPr>
              <a:spcAft>
                <a:spcPts val="600"/>
              </a:spcAft>
            </a:pPr>
            <a:r>
              <a:rPr lang="es-ES" sz="3600" dirty="0">
                <a:ln>
                  <a:solidFill>
                    <a:schemeClr val="tx1"/>
                  </a:solidFill>
                </a:ln>
                <a:solidFill>
                  <a:srgbClr val="49702E"/>
                </a:solidFill>
                <a:latin typeface="Arial Black" panose="020B0A04020102020204" pitchFamily="34" charset="0"/>
              </a:rPr>
              <a:t>las maravillas que realizó; </a:t>
            </a:r>
          </a:p>
          <a:p>
            <a:pPr>
              <a:spcAft>
                <a:spcPts val="600"/>
              </a:spcAft>
            </a:pPr>
            <a:r>
              <a:rPr lang="es-ES" sz="3600" dirty="0">
                <a:ln>
                  <a:solidFill>
                    <a:schemeClr val="tx1"/>
                  </a:solidFill>
                </a:ln>
                <a:solidFill>
                  <a:srgbClr val="49702E"/>
                </a:solidFill>
                <a:latin typeface="Arial Black" panose="020B0A04020102020204" pitchFamily="34" charset="0"/>
              </a:rPr>
              <a:t>porque él estableció una norma para Jacob, </a:t>
            </a:r>
          </a:p>
          <a:p>
            <a:pPr>
              <a:spcAft>
                <a:spcPts val="600"/>
              </a:spcAft>
            </a:pPr>
            <a:r>
              <a:rPr lang="es-ES" sz="3600" dirty="0" err="1">
                <a:ln>
                  <a:solidFill>
                    <a:schemeClr val="tx1"/>
                  </a:solidFill>
                </a:ln>
                <a:solidFill>
                  <a:srgbClr val="49702E"/>
                </a:solidFill>
                <a:latin typeface="Arial Black" panose="020B0A04020102020204" pitchFamily="34" charset="0"/>
              </a:rPr>
              <a:t>dió</a:t>
            </a:r>
            <a:r>
              <a:rPr lang="es-ES" sz="3600" dirty="0">
                <a:ln>
                  <a:solidFill>
                    <a:schemeClr val="tx1"/>
                  </a:solidFill>
                </a:ln>
                <a:solidFill>
                  <a:srgbClr val="49702E"/>
                </a:solidFill>
                <a:latin typeface="Arial Black" panose="020B0A04020102020204" pitchFamily="34" charset="0"/>
              </a:rPr>
              <a:t> una ley a Israel. </a:t>
            </a:r>
          </a:p>
          <a:p>
            <a:pPr>
              <a:spcAft>
                <a:spcPts val="600"/>
              </a:spcAft>
            </a:pPr>
            <a:endParaRPr lang="es-ES" sz="4400" dirty="0">
              <a:ln>
                <a:solidFill>
                  <a:schemeClr val="tx1"/>
                </a:solidFill>
              </a:ln>
              <a:solidFill>
                <a:srgbClr val="49702E"/>
              </a:solidFill>
              <a:latin typeface="Arial Black" panose="020B0A04020102020204" pitchFamily="34" charset="0"/>
            </a:endParaRPr>
          </a:p>
          <a:p>
            <a:pPr>
              <a:spcAft>
                <a:spcPts val="600"/>
              </a:spcAft>
            </a:pPr>
            <a:endParaRPr lang="es-ES" sz="4300" dirty="0">
              <a:ln>
                <a:solidFill>
                  <a:schemeClr val="tx1"/>
                </a:solidFill>
              </a:ln>
              <a:solidFill>
                <a:srgbClr val="49702E"/>
              </a:solidFill>
              <a:latin typeface="Arial Black" panose="020B0A04020102020204" pitchFamily="34" charset="0"/>
            </a:endParaRPr>
          </a:p>
        </p:txBody>
      </p:sp>
    </p:spTree>
    <p:extLst>
      <p:ext uri="{BB962C8B-B14F-4D97-AF65-F5344CB8AC3E}">
        <p14:creationId xmlns:p14="http://schemas.microsoft.com/office/powerpoint/2010/main" val="3852186824"/>
      </p:ext>
    </p:extLst>
  </p:cSld>
  <p:clrMapOvr>
    <a:masterClrMapping/>
  </p:clrMapOvr>
</p:sld>
</file>

<file path=ppt/theme/theme1.xml><?xml version="1.0" encoding="utf-8"?>
<a:theme xmlns:a="http://schemas.openxmlformats.org/drawingml/2006/main" name="Tema de Office">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2458</TotalTime>
  <Words>1781</Words>
  <Application>Microsoft Office PowerPoint</Application>
  <PresentationFormat>Panorámica</PresentationFormat>
  <Paragraphs>155</Paragraphs>
  <Slides>30</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30</vt:i4>
      </vt:variant>
    </vt:vector>
  </HeadingPairs>
  <TitlesOfParts>
    <vt:vector size="41" baseType="lpstr">
      <vt:lpstr>Arial</vt:lpstr>
      <vt:lpstr>Arial Black</vt:lpstr>
      <vt:lpstr>Arial Rounded MT Bold</vt:lpstr>
      <vt:lpstr>Bradley Hand ITC</vt:lpstr>
      <vt:lpstr>Calibri</vt:lpstr>
      <vt:lpstr>Calibri Light</vt:lpstr>
      <vt:lpstr>Comic Sans MS</vt:lpstr>
      <vt:lpstr>MinionPro</vt:lpstr>
      <vt:lpstr>Open Sans</vt:lpstr>
      <vt:lpstr>Times New Roman</vt:lpstr>
      <vt:lpstr>Tema de Office</vt:lpstr>
      <vt:lpstr>Presentación de PowerPoint</vt:lpstr>
      <vt:lpstr>ORIENTACIONES PARA LA ORACIÓN</vt:lpstr>
      <vt:lpstr>Canto: “No adoréis a nadie”</vt:lpstr>
      <vt:lpstr>MEDITATIO</vt:lpstr>
      <vt:lpstr>Canto: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SALMO </vt:lpstr>
      <vt:lpstr>Canto: “Aleluya”</vt:lpstr>
      <vt:lpstr>Presentación de PowerPoint</vt:lpstr>
      <vt:lpstr>Presentación de PowerPoint</vt:lpstr>
      <vt:lpstr>Presentación de PowerPoint</vt:lpstr>
      <vt:lpstr>Presentación de PowerPoint</vt:lpstr>
      <vt:lpstr>Canto: </vt:lpstr>
      <vt:lpstr>Presentación de PowerPoint</vt:lpstr>
      <vt:lpstr>Presentación de PowerPoint</vt:lpstr>
      <vt:lpstr> Desde la “martirizada” Siria hasta la guerra entre Hamás e Israel, pasando por los conflictos olvidados en África, la crisis de Myanmar y la guerra en Ucrania, el Papa Francisco nunca dejó de recordar al mundo que «la guerra es siempre una derrota». Y en esta noche lo haremos rezando como hemos venido haciendo hasta ahora juntos la oración, propuesta por él para pedir la paz.</vt:lpstr>
      <vt:lpstr>Presentación de PowerPoint</vt:lpstr>
      <vt:lpstr> Oración a  Ntra Sra del Camino  </vt:lpstr>
      <vt:lpstr>Presentación de PowerPoint</vt:lpstr>
      <vt:lpstr>Presentación de PowerPoint</vt:lpstr>
      <vt:lpstr>Presentación de PowerPoint</vt:lpstr>
      <vt:lpstr>Canto: “Y Alabándote ”</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VICENTE ALCAIDE DIAZ</cp:lastModifiedBy>
  <cp:revision>269</cp:revision>
  <cp:lastPrinted>2025-03-12T12:04:00Z</cp:lastPrinted>
  <dcterms:created xsi:type="dcterms:W3CDTF">2021-01-24T11:53:13Z</dcterms:created>
  <dcterms:modified xsi:type="dcterms:W3CDTF">2025-09-09T19:01:17Z</dcterms:modified>
</cp:coreProperties>
</file>