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9" r:id="rId2"/>
    <p:sldId id="329" r:id="rId3"/>
    <p:sldId id="313" r:id="rId4"/>
    <p:sldId id="330" r:id="rId5"/>
    <p:sldId id="320" r:id="rId6"/>
    <p:sldId id="306" r:id="rId7"/>
    <p:sldId id="324" r:id="rId8"/>
    <p:sldId id="331" r:id="rId9"/>
    <p:sldId id="332" r:id="rId10"/>
    <p:sldId id="333" r:id="rId11"/>
    <p:sldId id="345" r:id="rId12"/>
    <p:sldId id="346" r:id="rId13"/>
    <p:sldId id="311" r:id="rId14"/>
    <p:sldId id="314" r:id="rId15"/>
    <p:sldId id="294" r:id="rId16"/>
    <p:sldId id="347" r:id="rId17"/>
    <p:sldId id="260" r:id="rId18"/>
    <p:sldId id="343" r:id="rId19"/>
    <p:sldId id="315" r:id="rId20"/>
    <p:sldId id="301" r:id="rId21"/>
    <p:sldId id="302" r:id="rId22"/>
    <p:sldId id="321" r:id="rId23"/>
    <p:sldId id="312" r:id="rId24"/>
    <p:sldId id="344" r:id="rId25"/>
    <p:sldId id="342" r:id="rId26"/>
    <p:sldId id="300" r:id="rId27"/>
    <p:sldId id="276" r:id="rId28"/>
    <p:sldId id="323"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BC5"/>
    <a:srgbClr val="E51967"/>
    <a:srgbClr val="ED72A0"/>
    <a:srgbClr val="A9396B"/>
    <a:srgbClr val="FF5BAB"/>
    <a:srgbClr val="B8376F"/>
    <a:srgbClr val="EB4492"/>
    <a:srgbClr val="49702E"/>
    <a:srgbClr val="D7FFDB"/>
    <a:srgbClr val="D8E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9" autoAdjust="0"/>
    <p:restoredTop sz="94660"/>
  </p:normalViewPr>
  <p:slideViewPr>
    <p:cSldViewPr snapToGrid="0" showGuides="1">
      <p:cViewPr varScale="1">
        <p:scale>
          <a:sx n="118" d="100"/>
          <a:sy n="118" d="100"/>
        </p:scale>
        <p:origin x="232" y="320"/>
      </p:cViewPr>
      <p:guideLst>
        <p:guide orient="horz" pos="2115"/>
        <p:guide pos="3840"/>
      </p:guideLst>
    </p:cSldViewPr>
  </p:slideViewPr>
  <p:notesTextViewPr>
    <p:cViewPr>
      <p:scale>
        <a:sx n="1" d="1"/>
        <a:sy n="1" d="1"/>
      </p:scale>
      <p:origin x="0" y="0"/>
    </p:cViewPr>
  </p:notesTextViewPr>
  <p:sorterViewPr>
    <p:cViewPr>
      <p:scale>
        <a:sx n="100" d="100"/>
        <a:sy n="100" d="100"/>
      </p:scale>
      <p:origin x="0" y="-18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1T19:47:11.53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1F85A4EA-8966-430B-BE49-8D8719450BA7}" type="datetimeFigureOut">
              <a:rPr lang="es-ES" smtClean="0"/>
              <a:t>9/11/23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20170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1F85A4EA-8966-430B-BE49-8D8719450BA7}" type="datetimeFigureOut">
              <a:rPr lang="es-ES" smtClean="0"/>
              <a:t>9/11/23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175276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1F85A4EA-8966-430B-BE49-8D8719450BA7}" type="datetimeFigureOut">
              <a:rPr lang="es-ES" smtClean="0"/>
              <a:t>9/11/23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21128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1F85A4EA-8966-430B-BE49-8D8719450BA7}" type="datetimeFigureOut">
              <a:rPr lang="es-ES" smtClean="0"/>
              <a:t>9/11/23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24799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F85A4EA-8966-430B-BE49-8D8719450BA7}" type="datetimeFigureOut">
              <a:rPr lang="es-ES" smtClean="0"/>
              <a:t>9/11/23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164011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1F85A4EA-8966-430B-BE49-8D8719450BA7}" type="datetimeFigureOut">
              <a:rPr lang="es-ES" smtClean="0"/>
              <a:t>9/11/23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58525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1F85A4EA-8966-430B-BE49-8D8719450BA7}" type="datetimeFigureOut">
              <a:rPr lang="es-ES" smtClean="0"/>
              <a:t>9/11/23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97686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1F85A4EA-8966-430B-BE49-8D8719450BA7}" type="datetimeFigureOut">
              <a:rPr lang="es-ES" smtClean="0"/>
              <a:t>9/11/23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76775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F85A4EA-8966-430B-BE49-8D8719450BA7}" type="datetimeFigureOut">
              <a:rPr lang="es-ES" smtClean="0"/>
              <a:t>9/11/23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410269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F85A4EA-8966-430B-BE49-8D8719450BA7}" type="datetimeFigureOut">
              <a:rPr lang="es-ES" smtClean="0"/>
              <a:t>9/11/23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332461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F85A4EA-8966-430B-BE49-8D8719450BA7}" type="datetimeFigureOut">
              <a:rPr lang="es-ES" smtClean="0"/>
              <a:t>9/11/23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41C795-2825-4DDF-99F4-AF53F787C211}" type="slidenum">
              <a:rPr lang="es-ES" smtClean="0"/>
              <a:t>‹Nº›</a:t>
            </a:fld>
            <a:endParaRPr lang="es-ES"/>
          </a:p>
        </p:txBody>
      </p:sp>
    </p:spTree>
    <p:extLst>
      <p:ext uri="{BB962C8B-B14F-4D97-AF65-F5344CB8AC3E}">
        <p14:creationId xmlns:p14="http://schemas.microsoft.com/office/powerpoint/2010/main" val="285993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5A4EA-8966-430B-BE49-8D8719450BA7}" type="datetimeFigureOut">
              <a:rPr lang="es-ES" smtClean="0"/>
              <a:t>9/11/23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1C795-2825-4DDF-99F4-AF53F787C211}" type="slidenum">
              <a:rPr lang="es-ES" smtClean="0"/>
              <a:t>‹Nº›</a:t>
            </a:fld>
            <a:endParaRPr lang="es-ES"/>
          </a:p>
        </p:txBody>
      </p:sp>
    </p:spTree>
    <p:extLst>
      <p:ext uri="{BB962C8B-B14F-4D97-AF65-F5344CB8AC3E}">
        <p14:creationId xmlns:p14="http://schemas.microsoft.com/office/powerpoint/2010/main" val="37489500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90707" y="2724382"/>
            <a:ext cx="7357760" cy="5518320"/>
          </a:xfrm>
          <a:prstGeom prst="rect">
            <a:avLst/>
          </a:prstGeom>
        </p:spPr>
      </p:pic>
      <p:sp>
        <p:nvSpPr>
          <p:cNvPr id="5" name="Rectángulo 4"/>
          <p:cNvSpPr/>
          <p:nvPr/>
        </p:nvSpPr>
        <p:spPr>
          <a:xfrm>
            <a:off x="2249694" y="322117"/>
            <a:ext cx="8406668" cy="138499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ES" sz="2800" dirty="0"/>
              <a:t>Oración de la Comunidad </a:t>
            </a:r>
          </a:p>
          <a:p>
            <a:pPr algn="ctr"/>
            <a:r>
              <a:rPr lang="es-ES" sz="2800" dirty="0"/>
              <a:t>(10-NOV-23)</a:t>
            </a:r>
          </a:p>
          <a:p>
            <a:pPr algn="ctr"/>
            <a:r>
              <a:rPr lang="es-ES_tradnl" sz="2800" b="1" dirty="0"/>
              <a:t>"No apartes tu rostro del pobre”</a:t>
            </a:r>
            <a:endParaRPr lang="es-ES" sz="2800" dirty="0"/>
          </a:p>
        </p:txBody>
      </p:sp>
    </p:spTree>
    <p:extLst>
      <p:ext uri="{BB962C8B-B14F-4D97-AF65-F5344CB8AC3E}">
        <p14:creationId xmlns:p14="http://schemas.microsoft.com/office/powerpoint/2010/main" val="19904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0" y="1017270"/>
            <a:ext cx="11430000" cy="5139869"/>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4</a:t>
            </a:r>
          </a:p>
          <a:p>
            <a:pPr>
              <a:spcAft>
                <a:spcPts val="600"/>
              </a:spcAft>
            </a:pPr>
            <a:r>
              <a:rPr lang="es-ES" sz="4400" dirty="0">
                <a:ln>
                  <a:solidFill>
                    <a:schemeClr val="tx1"/>
                  </a:solidFill>
                </a:ln>
                <a:solidFill>
                  <a:srgbClr val="49702E"/>
                </a:solidFill>
                <a:latin typeface="Arial Black" panose="020B0A04020102020204" pitchFamily="34" charset="0"/>
              </a:rPr>
              <a:t>En el día del peligro te llamo,</a:t>
            </a:r>
          </a:p>
          <a:p>
            <a:pPr>
              <a:spcAft>
                <a:spcPts val="600"/>
              </a:spcAft>
            </a:pPr>
            <a:r>
              <a:rPr lang="es-ES" sz="4400" dirty="0">
                <a:ln>
                  <a:solidFill>
                    <a:schemeClr val="tx1"/>
                  </a:solidFill>
                </a:ln>
                <a:solidFill>
                  <a:srgbClr val="49702E"/>
                </a:solidFill>
                <a:latin typeface="Arial Black" panose="020B0A04020102020204" pitchFamily="34" charset="0"/>
              </a:rPr>
              <a:t>y tú me escuchas.</a:t>
            </a:r>
          </a:p>
          <a:p>
            <a:pPr>
              <a:spcAft>
                <a:spcPts val="600"/>
              </a:spcAft>
            </a:pPr>
            <a:r>
              <a:rPr lang="es-ES" sz="4400" dirty="0">
                <a:ln>
                  <a:solidFill>
                    <a:schemeClr val="tx1"/>
                  </a:solidFill>
                </a:ln>
                <a:solidFill>
                  <a:srgbClr val="49702E"/>
                </a:solidFill>
                <a:latin typeface="Arial Black" panose="020B0A04020102020204" pitchFamily="34" charset="0"/>
              </a:rPr>
              <a:t>No tienes igual entre los dioses, Señor,</a:t>
            </a:r>
          </a:p>
          <a:p>
            <a:pPr>
              <a:spcAft>
                <a:spcPts val="600"/>
              </a:spcAft>
            </a:pPr>
            <a:r>
              <a:rPr lang="es-ES" sz="4400" dirty="0">
                <a:ln>
                  <a:solidFill>
                    <a:schemeClr val="tx1"/>
                  </a:solidFill>
                </a:ln>
                <a:solidFill>
                  <a:srgbClr val="49702E"/>
                </a:solidFill>
                <a:latin typeface="Arial Black" panose="020B0A04020102020204" pitchFamily="34" charset="0"/>
              </a:rPr>
              <a:t>ni hay obras como las tuyas.</a:t>
            </a:r>
          </a:p>
          <a:p>
            <a:pPr>
              <a:spcAft>
                <a:spcPts val="600"/>
              </a:spcAft>
            </a:pPr>
            <a:endParaRPr lang="es-ES" sz="44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331072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0228" y="1017270"/>
            <a:ext cx="11092543" cy="4785926"/>
          </a:xfrm>
          <a:prstGeom prst="rect">
            <a:avLst/>
          </a:prstGeom>
        </p:spPr>
        <p:txBody>
          <a:bodyPr wrap="square">
            <a:spAutoFit/>
          </a:bodyPr>
          <a:lstStyle/>
          <a:p>
            <a:pPr algn="ctr"/>
            <a:r>
              <a:rPr lang="es-ES" sz="4000" dirty="0">
                <a:ln>
                  <a:solidFill>
                    <a:schemeClr val="tx1"/>
                  </a:solidFill>
                </a:ln>
                <a:solidFill>
                  <a:srgbClr val="49702E"/>
                </a:solidFill>
                <a:latin typeface="Arial Black" panose="020B0A04020102020204" pitchFamily="34" charset="0"/>
              </a:rPr>
              <a:t>5</a:t>
            </a:r>
          </a:p>
          <a:p>
            <a:pPr>
              <a:spcAft>
                <a:spcPts val="600"/>
              </a:spcAft>
            </a:pPr>
            <a:r>
              <a:rPr lang="es-ES" sz="4000" dirty="0">
                <a:ln>
                  <a:solidFill>
                    <a:schemeClr val="tx1"/>
                  </a:solidFill>
                </a:ln>
                <a:solidFill>
                  <a:srgbClr val="49702E"/>
                </a:solidFill>
                <a:latin typeface="Arial Black" panose="020B0A04020102020204" pitchFamily="34" charset="0"/>
              </a:rPr>
              <a:t>Todos los pueblos vendrán</a:t>
            </a:r>
          </a:p>
          <a:p>
            <a:pPr>
              <a:spcAft>
                <a:spcPts val="600"/>
              </a:spcAft>
            </a:pPr>
            <a:r>
              <a:rPr lang="es-ES" sz="4000" dirty="0">
                <a:ln>
                  <a:solidFill>
                    <a:schemeClr val="tx1"/>
                  </a:solidFill>
                </a:ln>
                <a:solidFill>
                  <a:srgbClr val="49702E"/>
                </a:solidFill>
                <a:latin typeface="Arial Black" panose="020B0A04020102020204" pitchFamily="34" charset="0"/>
              </a:rPr>
              <a:t>a postrarse en tu presencia, Señor;</a:t>
            </a:r>
          </a:p>
          <a:p>
            <a:pPr>
              <a:spcAft>
                <a:spcPts val="600"/>
              </a:spcAft>
            </a:pPr>
            <a:r>
              <a:rPr lang="es-ES" sz="4000" dirty="0">
                <a:ln>
                  <a:solidFill>
                    <a:schemeClr val="tx1"/>
                  </a:solidFill>
                </a:ln>
                <a:solidFill>
                  <a:srgbClr val="49702E"/>
                </a:solidFill>
                <a:latin typeface="Arial Black" panose="020B0A04020102020204" pitchFamily="34" charset="0"/>
              </a:rPr>
              <a:t>bendecirán tu nombre:</a:t>
            </a:r>
          </a:p>
          <a:p>
            <a:pPr>
              <a:spcAft>
                <a:spcPts val="600"/>
              </a:spcAft>
            </a:pPr>
            <a:r>
              <a:rPr lang="es-ES" sz="4000" dirty="0">
                <a:ln>
                  <a:solidFill>
                    <a:schemeClr val="tx1"/>
                  </a:solidFill>
                </a:ln>
                <a:solidFill>
                  <a:srgbClr val="49702E"/>
                </a:solidFill>
                <a:latin typeface="Arial Black" panose="020B0A04020102020204" pitchFamily="34" charset="0"/>
              </a:rPr>
              <a:t>«Grande eres tú, y haces maravillas;</a:t>
            </a:r>
          </a:p>
          <a:p>
            <a:pPr>
              <a:spcAft>
                <a:spcPts val="600"/>
              </a:spcAft>
            </a:pPr>
            <a:r>
              <a:rPr lang="es-ES" sz="4000" dirty="0">
                <a:ln>
                  <a:solidFill>
                    <a:schemeClr val="tx1"/>
                  </a:solidFill>
                </a:ln>
                <a:solidFill>
                  <a:srgbClr val="49702E"/>
                </a:solidFill>
                <a:latin typeface="Arial Black" panose="020B0A04020102020204" pitchFamily="34" charset="0"/>
              </a:rPr>
              <a:t>tú eres el único Dios».</a:t>
            </a:r>
          </a:p>
          <a:p>
            <a:pPr>
              <a:spcAft>
                <a:spcPts val="600"/>
              </a:spcAft>
            </a:pPr>
            <a:endParaRPr lang="es-ES" sz="40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387220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98170" y="1017270"/>
            <a:ext cx="10493829" cy="4462760"/>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6</a:t>
            </a:r>
          </a:p>
          <a:p>
            <a:pPr>
              <a:spcAft>
                <a:spcPts val="600"/>
              </a:spcAft>
            </a:pPr>
            <a:r>
              <a:rPr lang="es-ES" sz="4400" dirty="0">
                <a:ln>
                  <a:solidFill>
                    <a:schemeClr val="tx1"/>
                  </a:solidFill>
                </a:ln>
                <a:solidFill>
                  <a:srgbClr val="49702E"/>
                </a:solidFill>
                <a:latin typeface="Arial Black" panose="020B0A04020102020204" pitchFamily="34" charset="0"/>
              </a:rPr>
              <a:t>Enséñame, Señor, tu camino,</a:t>
            </a:r>
          </a:p>
          <a:p>
            <a:pPr>
              <a:spcAft>
                <a:spcPts val="600"/>
              </a:spcAft>
            </a:pPr>
            <a:r>
              <a:rPr lang="es-ES" sz="4400" dirty="0">
                <a:ln>
                  <a:solidFill>
                    <a:schemeClr val="tx1"/>
                  </a:solidFill>
                </a:ln>
                <a:solidFill>
                  <a:srgbClr val="49702E"/>
                </a:solidFill>
                <a:latin typeface="Arial Black" panose="020B0A04020102020204" pitchFamily="34" charset="0"/>
              </a:rPr>
              <a:t>para que siga tu verdad;</a:t>
            </a:r>
          </a:p>
          <a:p>
            <a:pPr>
              <a:spcAft>
                <a:spcPts val="600"/>
              </a:spcAft>
            </a:pPr>
            <a:r>
              <a:rPr lang="es-ES" sz="4400" dirty="0">
                <a:ln>
                  <a:solidFill>
                    <a:schemeClr val="tx1"/>
                  </a:solidFill>
                </a:ln>
                <a:solidFill>
                  <a:srgbClr val="49702E"/>
                </a:solidFill>
                <a:latin typeface="Arial Black" panose="020B0A04020102020204" pitchFamily="34" charset="0"/>
              </a:rPr>
              <a:t>mantén mi corazón entero</a:t>
            </a:r>
          </a:p>
          <a:p>
            <a:pPr>
              <a:spcAft>
                <a:spcPts val="600"/>
              </a:spcAft>
            </a:pPr>
            <a:r>
              <a:rPr lang="es-ES" sz="4400" dirty="0">
                <a:ln>
                  <a:solidFill>
                    <a:schemeClr val="tx1"/>
                  </a:solidFill>
                </a:ln>
                <a:solidFill>
                  <a:srgbClr val="49702E"/>
                </a:solidFill>
                <a:latin typeface="Arial Black" panose="020B0A04020102020204" pitchFamily="34" charset="0"/>
              </a:rPr>
              <a:t>en el temor de tu nombre. </a:t>
            </a:r>
          </a:p>
          <a:p>
            <a:pPr>
              <a:spcAft>
                <a:spcPts val="600"/>
              </a:spcAft>
            </a:pPr>
            <a:endParaRPr lang="es-ES" sz="44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4743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39536" y="14068"/>
            <a:ext cx="3016348" cy="482368"/>
          </a:xfrm>
          <a:gradFill>
            <a:gsLst>
              <a:gs pos="5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s-ES" dirty="0"/>
              <a:t>SALMO </a:t>
            </a:r>
          </a:p>
        </p:txBody>
      </p:sp>
      <p:sp>
        <p:nvSpPr>
          <p:cNvPr id="5" name="Marcador de contenido 4"/>
          <p:cNvSpPr>
            <a:spLocks noGrp="1"/>
          </p:cNvSpPr>
          <p:nvPr>
            <p:ph sz="half" idx="1"/>
          </p:nvPr>
        </p:nvSpPr>
        <p:spPr>
          <a:xfrm>
            <a:off x="152400" y="591014"/>
            <a:ext cx="6019800" cy="6032809"/>
          </a:xfrm>
          <a:gradFill>
            <a:gsLst>
              <a:gs pos="7000">
                <a:srgbClr val="92D050"/>
              </a:gs>
              <a:gs pos="24000">
                <a:srgbClr val="92D05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pPr marL="0" indent="0">
              <a:lnSpc>
                <a:spcPct val="120000"/>
              </a:lnSpc>
              <a:spcBef>
                <a:spcPts val="0"/>
              </a:spcBef>
              <a:buNone/>
            </a:pPr>
            <a:r>
              <a:rPr lang="es-ES" sz="3200" dirty="0"/>
              <a:t>Inclina tu oído, Señor, escúchame,</a:t>
            </a:r>
          </a:p>
          <a:p>
            <a:pPr marL="0" indent="0">
              <a:lnSpc>
                <a:spcPct val="120000"/>
              </a:lnSpc>
              <a:spcBef>
                <a:spcPts val="0"/>
              </a:spcBef>
              <a:buNone/>
            </a:pPr>
            <a:r>
              <a:rPr lang="es-ES" sz="3200" dirty="0"/>
              <a:t>que soy un pobre desamparado;</a:t>
            </a:r>
          </a:p>
          <a:p>
            <a:pPr marL="0" indent="0">
              <a:lnSpc>
                <a:spcPct val="120000"/>
              </a:lnSpc>
              <a:spcBef>
                <a:spcPts val="0"/>
              </a:spcBef>
              <a:buNone/>
            </a:pPr>
            <a:r>
              <a:rPr lang="es-ES" sz="3200" dirty="0"/>
              <a:t>protege mi vida, que soy un fiel tuyo;</a:t>
            </a:r>
          </a:p>
          <a:p>
            <a:pPr marL="0" indent="0">
              <a:lnSpc>
                <a:spcPct val="120000"/>
              </a:lnSpc>
              <a:spcBef>
                <a:spcPts val="0"/>
              </a:spcBef>
              <a:buNone/>
            </a:pPr>
            <a:r>
              <a:rPr lang="es-ES" sz="3200" dirty="0"/>
              <a:t>salva a tu siervo, que confía en ti.</a:t>
            </a:r>
          </a:p>
          <a:p>
            <a:pPr marL="0" indent="0">
              <a:lnSpc>
                <a:spcPct val="120000"/>
              </a:lnSpc>
              <a:spcBef>
                <a:spcPts val="0"/>
              </a:spcBef>
              <a:buNone/>
            </a:pPr>
            <a:endParaRPr lang="es-ES" sz="3200" dirty="0"/>
          </a:p>
          <a:p>
            <a:pPr marL="0" indent="0">
              <a:lnSpc>
                <a:spcPct val="120000"/>
              </a:lnSpc>
              <a:spcBef>
                <a:spcPts val="0"/>
              </a:spcBef>
              <a:buNone/>
            </a:pPr>
            <a:r>
              <a:rPr lang="es-ES" sz="3200" dirty="0"/>
              <a:t>Tú eres mi Dios, piedad de mí, Señor,</a:t>
            </a:r>
          </a:p>
          <a:p>
            <a:pPr marL="0" indent="0">
              <a:lnSpc>
                <a:spcPct val="120000"/>
              </a:lnSpc>
              <a:spcBef>
                <a:spcPts val="0"/>
              </a:spcBef>
              <a:buNone/>
            </a:pPr>
            <a:r>
              <a:rPr lang="es-ES" sz="3200" dirty="0"/>
              <a:t>que a ti te estoy llamando todo el día;</a:t>
            </a:r>
          </a:p>
          <a:p>
            <a:pPr marL="0" indent="0">
              <a:lnSpc>
                <a:spcPct val="120000"/>
              </a:lnSpc>
              <a:spcBef>
                <a:spcPts val="0"/>
              </a:spcBef>
              <a:buNone/>
            </a:pPr>
            <a:r>
              <a:rPr lang="es-ES" sz="3200" dirty="0"/>
              <a:t>alegra el alma de tu siervo,</a:t>
            </a:r>
          </a:p>
          <a:p>
            <a:pPr marL="0" indent="0">
              <a:lnSpc>
                <a:spcPct val="120000"/>
              </a:lnSpc>
              <a:spcBef>
                <a:spcPts val="0"/>
              </a:spcBef>
              <a:buNone/>
            </a:pPr>
            <a:r>
              <a:rPr lang="es-ES" sz="3200" dirty="0"/>
              <a:t>pues levanto mi alma hacia ti;</a:t>
            </a:r>
          </a:p>
          <a:p>
            <a:pPr marL="0" indent="0">
              <a:lnSpc>
                <a:spcPct val="120000"/>
              </a:lnSpc>
              <a:spcBef>
                <a:spcPts val="0"/>
              </a:spcBef>
              <a:buNone/>
            </a:pPr>
            <a:endParaRPr lang="es-ES" sz="3200" dirty="0"/>
          </a:p>
          <a:p>
            <a:pPr marL="0" indent="0">
              <a:lnSpc>
                <a:spcPct val="120000"/>
              </a:lnSpc>
              <a:spcBef>
                <a:spcPts val="0"/>
              </a:spcBef>
              <a:buNone/>
            </a:pPr>
            <a:r>
              <a:rPr lang="es-ES" sz="3200" dirty="0"/>
              <a:t>porque tú, Señor, eres bueno y clemente,</a:t>
            </a:r>
          </a:p>
          <a:p>
            <a:pPr marL="0" indent="0">
              <a:lnSpc>
                <a:spcPct val="120000"/>
              </a:lnSpc>
              <a:spcBef>
                <a:spcPts val="0"/>
              </a:spcBef>
              <a:buNone/>
            </a:pPr>
            <a:r>
              <a:rPr lang="es-ES" sz="3200" dirty="0"/>
              <a:t>rico en misericordia con los que te invocan.</a:t>
            </a:r>
          </a:p>
          <a:p>
            <a:pPr marL="0" indent="0">
              <a:lnSpc>
                <a:spcPct val="120000"/>
              </a:lnSpc>
              <a:spcBef>
                <a:spcPts val="0"/>
              </a:spcBef>
              <a:buNone/>
            </a:pPr>
            <a:r>
              <a:rPr lang="es-ES" sz="3200" dirty="0"/>
              <a:t>Señor, escucha mi oración,</a:t>
            </a:r>
          </a:p>
          <a:p>
            <a:pPr marL="0" indent="0">
              <a:lnSpc>
                <a:spcPct val="120000"/>
              </a:lnSpc>
              <a:spcBef>
                <a:spcPts val="0"/>
              </a:spcBef>
              <a:buNone/>
            </a:pPr>
            <a:r>
              <a:rPr lang="es-ES" sz="3200" dirty="0"/>
              <a:t>atiende a la voz de mi súplica.</a:t>
            </a:r>
          </a:p>
        </p:txBody>
      </p:sp>
      <p:sp>
        <p:nvSpPr>
          <p:cNvPr id="6" name="Marcador de contenido 5"/>
          <p:cNvSpPr>
            <a:spLocks noGrp="1"/>
          </p:cNvSpPr>
          <p:nvPr>
            <p:ph sz="half" idx="2"/>
          </p:nvPr>
        </p:nvSpPr>
        <p:spPr>
          <a:xfrm>
            <a:off x="6172200" y="591014"/>
            <a:ext cx="6019800" cy="6032809"/>
          </a:xfrm>
          <a:gradFill>
            <a:gsLst>
              <a:gs pos="5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nSpc>
                <a:spcPct val="100000"/>
              </a:lnSpc>
              <a:spcBef>
                <a:spcPts val="0"/>
              </a:spcBef>
              <a:buNone/>
            </a:pPr>
            <a:r>
              <a:rPr lang="es-ES" sz="2500" dirty="0"/>
              <a:t>En el día del peligro te llamo,</a:t>
            </a:r>
          </a:p>
          <a:p>
            <a:pPr marL="0" indent="0">
              <a:lnSpc>
                <a:spcPct val="100000"/>
              </a:lnSpc>
              <a:spcBef>
                <a:spcPts val="0"/>
              </a:spcBef>
              <a:buNone/>
            </a:pPr>
            <a:r>
              <a:rPr lang="es-ES" sz="2500" dirty="0"/>
              <a:t>y tú me escuchas.</a:t>
            </a:r>
          </a:p>
          <a:p>
            <a:pPr marL="0" indent="0">
              <a:lnSpc>
                <a:spcPct val="100000"/>
              </a:lnSpc>
              <a:spcBef>
                <a:spcPts val="0"/>
              </a:spcBef>
              <a:buNone/>
            </a:pPr>
            <a:r>
              <a:rPr lang="es-ES" sz="2500" dirty="0"/>
              <a:t>No tienes igual entre los dioses, Señor,</a:t>
            </a:r>
          </a:p>
          <a:p>
            <a:pPr marL="0" indent="0">
              <a:lnSpc>
                <a:spcPct val="100000"/>
              </a:lnSpc>
              <a:spcBef>
                <a:spcPts val="0"/>
              </a:spcBef>
              <a:buNone/>
            </a:pPr>
            <a:r>
              <a:rPr lang="es-ES" sz="2500" dirty="0"/>
              <a:t>ni hay obras como las tuyas.</a:t>
            </a:r>
          </a:p>
          <a:p>
            <a:pPr marL="0" indent="0">
              <a:lnSpc>
                <a:spcPct val="100000"/>
              </a:lnSpc>
              <a:spcBef>
                <a:spcPts val="0"/>
              </a:spcBef>
              <a:buNone/>
            </a:pPr>
            <a:endParaRPr lang="es-ES" sz="2500" dirty="0"/>
          </a:p>
          <a:p>
            <a:pPr marL="0" indent="0">
              <a:lnSpc>
                <a:spcPct val="100000"/>
              </a:lnSpc>
              <a:spcBef>
                <a:spcPts val="0"/>
              </a:spcBef>
              <a:buNone/>
            </a:pPr>
            <a:r>
              <a:rPr lang="es-ES" sz="2500" dirty="0"/>
              <a:t>Todos los pueblos vendrán</a:t>
            </a:r>
          </a:p>
          <a:p>
            <a:pPr marL="0" indent="0">
              <a:lnSpc>
                <a:spcPct val="100000"/>
              </a:lnSpc>
              <a:spcBef>
                <a:spcPts val="0"/>
              </a:spcBef>
              <a:buNone/>
            </a:pPr>
            <a:r>
              <a:rPr lang="es-ES" sz="2500" dirty="0"/>
              <a:t>a postrarse en tu presencia, Señor;</a:t>
            </a:r>
          </a:p>
          <a:p>
            <a:pPr marL="0" indent="0">
              <a:lnSpc>
                <a:spcPct val="100000"/>
              </a:lnSpc>
              <a:spcBef>
                <a:spcPts val="0"/>
              </a:spcBef>
              <a:buNone/>
            </a:pPr>
            <a:r>
              <a:rPr lang="es-ES" sz="2500" dirty="0"/>
              <a:t>bendecirán tu nombre:</a:t>
            </a:r>
          </a:p>
          <a:p>
            <a:pPr marL="0" indent="0">
              <a:lnSpc>
                <a:spcPct val="100000"/>
              </a:lnSpc>
              <a:spcBef>
                <a:spcPts val="0"/>
              </a:spcBef>
              <a:buNone/>
            </a:pPr>
            <a:r>
              <a:rPr lang="es-ES" sz="2500" dirty="0"/>
              <a:t>«Grande eres tú, y haces maravillas;</a:t>
            </a:r>
          </a:p>
          <a:p>
            <a:pPr marL="0" indent="0">
              <a:lnSpc>
                <a:spcPct val="100000"/>
              </a:lnSpc>
              <a:spcBef>
                <a:spcPts val="0"/>
              </a:spcBef>
              <a:buNone/>
            </a:pPr>
            <a:r>
              <a:rPr lang="es-ES" sz="2500" dirty="0"/>
              <a:t>tú eres el único Dios».</a:t>
            </a:r>
          </a:p>
          <a:p>
            <a:pPr marL="0" indent="0">
              <a:lnSpc>
                <a:spcPct val="100000"/>
              </a:lnSpc>
              <a:spcBef>
                <a:spcPts val="0"/>
              </a:spcBef>
              <a:buNone/>
            </a:pPr>
            <a:endParaRPr lang="es-ES" sz="2500" dirty="0"/>
          </a:p>
          <a:p>
            <a:pPr marL="0" indent="0">
              <a:lnSpc>
                <a:spcPct val="100000"/>
              </a:lnSpc>
              <a:spcBef>
                <a:spcPts val="0"/>
              </a:spcBef>
              <a:buNone/>
            </a:pPr>
            <a:r>
              <a:rPr lang="es-ES" sz="2500" dirty="0"/>
              <a:t>Enséñame, Señor, tu camino,</a:t>
            </a:r>
          </a:p>
          <a:p>
            <a:pPr marL="0" indent="0">
              <a:lnSpc>
                <a:spcPct val="100000"/>
              </a:lnSpc>
              <a:spcBef>
                <a:spcPts val="0"/>
              </a:spcBef>
              <a:buNone/>
            </a:pPr>
            <a:r>
              <a:rPr lang="es-ES" sz="2500" dirty="0"/>
              <a:t>para que siga tu verdad;</a:t>
            </a:r>
          </a:p>
          <a:p>
            <a:pPr marL="0" indent="0">
              <a:lnSpc>
                <a:spcPct val="100000"/>
              </a:lnSpc>
              <a:spcBef>
                <a:spcPts val="0"/>
              </a:spcBef>
              <a:buNone/>
            </a:pPr>
            <a:r>
              <a:rPr lang="es-ES" sz="2500" dirty="0"/>
              <a:t>mantén mi corazón entero</a:t>
            </a:r>
          </a:p>
          <a:p>
            <a:pPr marL="0" indent="0">
              <a:lnSpc>
                <a:spcPct val="100000"/>
              </a:lnSpc>
              <a:spcBef>
                <a:spcPts val="0"/>
              </a:spcBef>
              <a:buNone/>
            </a:pPr>
            <a:r>
              <a:rPr lang="es-ES" sz="2500" dirty="0"/>
              <a:t>en el temor de tu nombre. </a:t>
            </a:r>
          </a:p>
        </p:txBody>
      </p:sp>
    </p:spTree>
    <p:extLst>
      <p:ext uri="{BB962C8B-B14F-4D97-AF65-F5344CB8AC3E}">
        <p14:creationId xmlns:p14="http://schemas.microsoft.com/office/powerpoint/2010/main" val="333744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395" y="120920"/>
            <a:ext cx="10515600" cy="1325563"/>
          </a:xfrm>
        </p:spPr>
        <p:txBody>
          <a:bodyPr/>
          <a:lstStyle/>
          <a:p>
            <a:r>
              <a:rPr lang="es-ES_tradnl" b="1" i="1" dirty="0"/>
              <a:t>Canto: “Aleluya (Ain </a:t>
            </a:r>
            <a:r>
              <a:rPr lang="es-ES_tradnl" b="1" i="1" dirty="0" err="1"/>
              <a:t>Karem</a:t>
            </a:r>
            <a:r>
              <a:rPr lang="es-ES_tradnl" b="1" i="1" dirty="0"/>
              <a:t>)</a:t>
            </a:r>
            <a:endParaRPr lang="es-ES" dirty="0"/>
          </a:p>
        </p:txBody>
      </p:sp>
      <p:pic>
        <p:nvPicPr>
          <p:cNvPr id="1026" name="Picture 2" descr="Resultado de imagen de music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46037" y="194574"/>
            <a:ext cx="4836568" cy="166205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3B779C6-055A-4B94-82B5-BE1AB6759794}"/>
              </a:ext>
            </a:extLst>
          </p:cNvPr>
          <p:cNvSpPr txBox="1"/>
          <p:nvPr/>
        </p:nvSpPr>
        <p:spPr>
          <a:xfrm>
            <a:off x="3140765" y="1930278"/>
            <a:ext cx="9051235" cy="4278094"/>
          </a:xfrm>
          <a:prstGeom prst="rect">
            <a:avLst/>
          </a:prstGeom>
          <a:noFill/>
        </p:spPr>
        <p:txBody>
          <a:bodyPr wrap="square" rtlCol="0">
            <a:spAutoFit/>
          </a:bodyPr>
          <a:lstStyle/>
          <a:p>
            <a:r>
              <a:rPr lang="es-ES" sz="8000" i="1" dirty="0">
                <a:latin typeface="+mj-lt"/>
              </a:rPr>
              <a:t>¡ ALELUYA !</a:t>
            </a:r>
          </a:p>
          <a:p>
            <a:r>
              <a:rPr lang="es-ES" sz="8000" i="1" dirty="0">
                <a:latin typeface="+mj-lt"/>
              </a:rPr>
              <a:t>¡ ALELUYA !</a:t>
            </a:r>
          </a:p>
          <a:p>
            <a:r>
              <a:rPr lang="es-ES" sz="8000" i="1" dirty="0">
                <a:latin typeface="+mj-lt"/>
              </a:rPr>
              <a:t>¡ ALELUYA !</a:t>
            </a:r>
          </a:p>
          <a:p>
            <a:endParaRPr lang="es-ES" sz="3200" dirty="0">
              <a:latin typeface="+mj-lt"/>
            </a:endParaRPr>
          </a:p>
        </p:txBody>
      </p:sp>
    </p:spTree>
    <p:extLst>
      <p:ext uri="{BB962C8B-B14F-4D97-AF65-F5344CB8AC3E}">
        <p14:creationId xmlns:p14="http://schemas.microsoft.com/office/powerpoint/2010/main" val="308953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qdefault – Hermana mercedaria… comenzamos hoy el tiempo ordinario en la  liturgia. Se nos hace una llamada a vivir la cotidianidad desde una fe  profunda en el Evangelio y a hacer procesos"/>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676" t="13500" r="21050" b="13821"/>
          <a:stretch/>
        </p:blipFill>
        <p:spPr bwMode="auto">
          <a:xfrm>
            <a:off x="304022" y="902522"/>
            <a:ext cx="5669097" cy="549132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1144952" y="-82033"/>
            <a:ext cx="4377307" cy="1341236"/>
          </a:xfrm>
          <a:prstGeom prst="rect">
            <a:avLst/>
          </a:prstGeom>
        </p:spPr>
      </p:pic>
      <p:sp>
        <p:nvSpPr>
          <p:cNvPr id="3" name="CuadroTexto 2"/>
          <p:cNvSpPr txBox="1"/>
          <p:nvPr/>
        </p:nvSpPr>
        <p:spPr>
          <a:xfrm>
            <a:off x="5522259" y="2243758"/>
            <a:ext cx="6764990" cy="34163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ES_tradnl" sz="7200" b="1" dirty="0"/>
              <a:t>Lectura del Santo Evangelio según San Lucas</a:t>
            </a:r>
            <a:endParaRPr lang="es-ES" sz="7200" dirty="0"/>
          </a:p>
        </p:txBody>
      </p:sp>
    </p:spTree>
    <p:extLst>
      <p:ext uri="{BB962C8B-B14F-4D97-AF65-F5344CB8AC3E}">
        <p14:creationId xmlns:p14="http://schemas.microsoft.com/office/powerpoint/2010/main" val="335627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4952" y="-82033"/>
            <a:ext cx="4377307" cy="1341236"/>
          </a:xfrm>
          <a:prstGeom prst="rect">
            <a:avLst/>
          </a:prstGeom>
        </p:spPr>
      </p:pic>
      <p:sp>
        <p:nvSpPr>
          <p:cNvPr id="4" name="Rectángulo 3"/>
          <p:cNvSpPr/>
          <p:nvPr/>
        </p:nvSpPr>
        <p:spPr>
          <a:xfrm>
            <a:off x="365760" y="1051561"/>
            <a:ext cx="11567160" cy="5078313"/>
          </a:xfrm>
          <a:prstGeom prst="rect">
            <a:avLst/>
          </a:prstGeom>
        </p:spPr>
        <p:txBody>
          <a:bodyPr wrap="square">
            <a:spAutoFit/>
          </a:bodyPr>
          <a:lstStyle/>
          <a:p>
            <a:pPr algn="just">
              <a:spcAft>
                <a:spcPts val="0"/>
              </a:spcAft>
            </a:pPr>
            <a:r>
              <a:rPr lang="es-ES_tradnl" sz="3600" dirty="0">
                <a:solidFill>
                  <a:srgbClr val="4C4C4C"/>
                </a:solidFill>
                <a:latin typeface="Arial" panose="020B0604020202020204" pitchFamily="34" charset="0"/>
                <a:ea typeface="Times New Roman" panose="02020603050405020304" pitchFamily="18" charset="0"/>
              </a:rPr>
              <a:t>En aquel tiempo, alzando Jesús la mirada, vio a unos ricos que echaban sus donativos en el arca del Tesoro; vio también a una viuda pobre que echaba allí dos moneditas, y dijo: De verdad os digo que esta viuda pobre ha echado más que todos. Porque todos éstos han echado como donativo de lo que les sobraba, ésta en cambio ha echado de lo que necesitaba, todo cuanto tenía para vivir.</a:t>
            </a:r>
            <a:endParaRPr lang="es-ES" sz="4400" dirty="0">
              <a:latin typeface="Times New Roman" panose="02020603050405020304" pitchFamily="18" charset="0"/>
              <a:ea typeface="Times New Roman" panose="02020603050405020304" pitchFamily="18" charset="0"/>
            </a:endParaRPr>
          </a:p>
          <a:p>
            <a:pPr algn="r">
              <a:spcAft>
                <a:spcPts val="0"/>
              </a:spcAft>
            </a:pPr>
            <a:r>
              <a:rPr lang="es-ES_tradnl" sz="3600" b="1" dirty="0">
                <a:solidFill>
                  <a:srgbClr val="4C4C4C"/>
                </a:solidFill>
                <a:latin typeface="Arial" panose="020B0604020202020204" pitchFamily="34" charset="0"/>
                <a:ea typeface="Times New Roman" panose="02020603050405020304" pitchFamily="18" charset="0"/>
              </a:rPr>
              <a:t>Palabra del Señor</a:t>
            </a:r>
            <a:endParaRPr lang="es-E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228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9685" y="1"/>
            <a:ext cx="2445695" cy="1630464"/>
          </a:xfrm>
          <a:prstGeom prst="rect">
            <a:avLst/>
          </a:prstGeom>
        </p:spPr>
      </p:pic>
      <p:sp>
        <p:nvSpPr>
          <p:cNvPr id="4" name="Rectángulo 3"/>
          <p:cNvSpPr/>
          <p:nvPr/>
        </p:nvSpPr>
        <p:spPr>
          <a:xfrm>
            <a:off x="-79685" y="1595021"/>
            <a:ext cx="12069755" cy="5262979"/>
          </a:xfrm>
          <a:prstGeom prst="rect">
            <a:avLst/>
          </a:prstGeom>
          <a:solidFill>
            <a:schemeClr val="tx2">
              <a:lumMod val="20000"/>
              <a:lumOff val="80000"/>
            </a:schemeClr>
          </a:solidFill>
          <a:ln w="6350">
            <a:solidFill>
              <a:schemeClr val="tx1"/>
            </a:solidFill>
          </a:ln>
        </p:spPr>
        <p:txBody>
          <a:bodyPr wrap="square">
            <a:spAutoFit/>
          </a:bodyPr>
          <a:lstStyle/>
          <a:p>
            <a:pPr marL="342900" indent="-342900">
              <a:buFont typeface="Arial" panose="020B0604020202020204" pitchFamily="34" charset="0"/>
              <a:buChar char="•"/>
            </a:pPr>
            <a:r>
              <a:rPr lang="es-ES_tradnl" sz="2400" dirty="0"/>
              <a:t>La generosidad de la mujer en esta historia es más que una lección sobre el diezmo; su disposición a darlo todo conmueve nuestros corazones. Al igual que el acto generoso de esta mujer conmovió a la gente que la observaba, tenemos la oportunidad de dejar que su valiente generosidad nos inspire también a nosotros.</a:t>
            </a:r>
            <a:endParaRPr lang="es-ES" sz="2400" dirty="0"/>
          </a:p>
          <a:p>
            <a:r>
              <a:rPr lang="es-ES_tradnl" sz="2400" b="1" dirty="0"/>
              <a:t> </a:t>
            </a:r>
            <a:endParaRPr lang="es-ES" sz="2400" dirty="0"/>
          </a:p>
          <a:p>
            <a:pPr marL="342900" indent="-342900">
              <a:buFont typeface="Arial" panose="020B0604020202020204" pitchFamily="34" charset="0"/>
              <a:buChar char="•"/>
            </a:pPr>
            <a:r>
              <a:rPr lang="es-ES_tradnl" sz="2400" dirty="0"/>
              <a:t>En cierto sentido, los pobres son para nosotros como maestros. Nos enseñan que una persona no es valiosa por lo que posee, por lo que tiene en su cuenta en el banco. Un pobre, una persona que no tiene bienes materiales, mantiene siempre su dignidad. Los pobres pueden enseñarnos mucho, también sobre la humildad y la confianza en Dios.</a:t>
            </a:r>
          </a:p>
          <a:p>
            <a:pPr marL="342900" indent="-342900">
              <a:buFont typeface="Arial" panose="020B0604020202020204" pitchFamily="34" charset="0"/>
              <a:buChar char="•"/>
            </a:pPr>
            <a:endParaRPr lang="es-ES_tradnl" sz="2400" dirty="0"/>
          </a:p>
          <a:p>
            <a:pPr marL="342900" indent="-342900">
              <a:buFont typeface="Arial" panose="020B0604020202020204" pitchFamily="34" charset="0"/>
              <a:buChar char="•"/>
            </a:pPr>
            <a:r>
              <a:rPr lang="es-ES_tradnl" sz="2400" dirty="0"/>
              <a:t>Todos podemos agradar a Dios con nuestras ofrendas de la misma manera que el hombre más rico puede complacer a Dios con las suyas. Cualquier cosa que demos en sacrificio a Dios, Él lo ve y Se complace.</a:t>
            </a:r>
            <a:endParaRPr lang="es-ES" sz="2400" dirty="0"/>
          </a:p>
          <a:p>
            <a:endParaRPr lang="es-ES" sz="2400" dirty="0"/>
          </a:p>
        </p:txBody>
      </p:sp>
      <p:sp>
        <p:nvSpPr>
          <p:cNvPr id="9" name="Rectángulo 8"/>
          <p:cNvSpPr/>
          <p:nvPr/>
        </p:nvSpPr>
        <p:spPr>
          <a:xfrm>
            <a:off x="3399444" y="307690"/>
            <a:ext cx="4464396" cy="923330"/>
          </a:xfrm>
          <a:prstGeom prst="rect">
            <a:avLst/>
          </a:prstGeom>
        </p:spPr>
        <p:txBody>
          <a:bodyPr wrap="square">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REFLEXIÓN</a:t>
            </a:r>
          </a:p>
        </p:txBody>
      </p:sp>
    </p:spTree>
    <p:extLst>
      <p:ext uri="{BB962C8B-B14F-4D97-AF65-F5344CB8AC3E}">
        <p14:creationId xmlns:p14="http://schemas.microsoft.com/office/powerpoint/2010/main" val="185678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9685" y="1"/>
            <a:ext cx="2445695" cy="1630464"/>
          </a:xfrm>
          <a:prstGeom prst="rect">
            <a:avLst/>
          </a:prstGeom>
        </p:spPr>
      </p:pic>
      <p:sp>
        <p:nvSpPr>
          <p:cNvPr id="4" name="Rectángulo 3"/>
          <p:cNvSpPr/>
          <p:nvPr/>
        </p:nvSpPr>
        <p:spPr>
          <a:xfrm>
            <a:off x="-79685" y="1595021"/>
            <a:ext cx="12069755" cy="3416320"/>
          </a:xfrm>
          <a:prstGeom prst="rect">
            <a:avLst/>
          </a:prstGeom>
          <a:solidFill>
            <a:schemeClr val="tx2">
              <a:lumMod val="20000"/>
              <a:lumOff val="80000"/>
            </a:schemeClr>
          </a:solidFill>
          <a:ln w="6350">
            <a:solidFill>
              <a:schemeClr val="tx1"/>
            </a:solidFill>
          </a:ln>
        </p:spPr>
        <p:txBody>
          <a:bodyPr wrap="square">
            <a:spAutoFit/>
          </a:bodyPr>
          <a:lstStyle/>
          <a:p>
            <a:r>
              <a:rPr lang="es-ES_tradnl" sz="2400" b="1" i="1" dirty="0"/>
              <a:t>¡Id por todos los caminos e instad a todos a que vengan al banquete de bodas!</a:t>
            </a:r>
          </a:p>
          <a:p>
            <a:pPr marL="342900" lvl="0" indent="-342900">
              <a:buFont typeface="Arial" panose="020B0604020202020204" pitchFamily="34" charset="0"/>
              <a:buChar char="•"/>
            </a:pPr>
            <a:r>
              <a:rPr lang="es-ES_tradnl" sz="2400" dirty="0"/>
              <a:t>Dios llama a los publicanos y pecadores y les ofrece la salvación. Dios sigue llamando a su banquete a todos los hombres y mujeres del mundo. Todos somos convocados.</a:t>
            </a:r>
          </a:p>
          <a:p>
            <a:pPr lvl="0"/>
            <a:endParaRPr lang="es-ES" sz="2400" dirty="0"/>
          </a:p>
          <a:p>
            <a:r>
              <a:rPr lang="es-ES_tradnl" sz="2400" b="1" i="1" dirty="0"/>
              <a:t>Pero es necesario el traje de bodas!</a:t>
            </a:r>
            <a:endParaRPr lang="es-ES" sz="2400" dirty="0"/>
          </a:p>
          <a:p>
            <a:pPr marL="342900" lvl="0" indent="-342900">
              <a:buFont typeface="Arial" panose="020B0604020202020204" pitchFamily="34" charset="0"/>
              <a:buChar char="•"/>
            </a:pPr>
            <a:r>
              <a:rPr lang="es-ES_tradnl" sz="2400" dirty="0"/>
              <a:t>Todo el mundo, incluso lo más pobres, siempre encuentran unas ropas más decentes para ir a una boda o a un banquete Dios invita a todos al banquete de su Reino, pero debemos responder con nuestro “sí” y vestirnos de la vestidura apropiada.</a:t>
            </a:r>
            <a:endParaRPr lang="es-ES" sz="2400" dirty="0"/>
          </a:p>
          <a:p>
            <a:pPr marL="342900" indent="-342900">
              <a:buFont typeface="Arial" panose="020B0604020202020204" pitchFamily="34" charset="0"/>
              <a:buChar char="•"/>
            </a:pPr>
            <a:endParaRPr lang="es-ES" sz="2400" dirty="0"/>
          </a:p>
        </p:txBody>
      </p:sp>
      <p:sp>
        <p:nvSpPr>
          <p:cNvPr id="9" name="Rectángulo 8"/>
          <p:cNvSpPr/>
          <p:nvPr/>
        </p:nvSpPr>
        <p:spPr>
          <a:xfrm>
            <a:off x="3399444" y="307690"/>
            <a:ext cx="4464396" cy="923330"/>
          </a:xfrm>
          <a:prstGeom prst="rect">
            <a:avLst/>
          </a:prstGeom>
        </p:spPr>
        <p:txBody>
          <a:bodyPr wrap="square">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REFLEXIÓN</a:t>
            </a:r>
          </a:p>
        </p:txBody>
      </p:sp>
    </p:spTree>
    <p:extLst>
      <p:ext uri="{BB962C8B-B14F-4D97-AF65-F5344CB8AC3E}">
        <p14:creationId xmlns:p14="http://schemas.microsoft.com/office/powerpoint/2010/main" val="377563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2225" y="1"/>
            <a:ext cx="6490010" cy="223024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395" y="120920"/>
            <a:ext cx="10515600" cy="1325563"/>
          </a:xfrm>
        </p:spPr>
        <p:txBody>
          <a:bodyPr/>
          <a:lstStyle/>
          <a:p>
            <a:r>
              <a:rPr lang="es-ES" b="1" i="1" dirty="0"/>
              <a:t>Canto: “Solo en Dios”</a:t>
            </a:r>
            <a:endParaRPr lang="es-ES" dirty="0"/>
          </a:p>
        </p:txBody>
      </p:sp>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id="{532AFC3E-E4B1-4E68-8782-00F7392C49FD}"/>
                  </a:ext>
                </a:extLst>
              </p14:cNvPr>
              <p14:cNvContentPartPr/>
              <p14:nvPr/>
            </p14:nvContentPartPr>
            <p14:xfrm>
              <a:off x="8335064" y="2729254"/>
              <a:ext cx="360" cy="360"/>
            </p14:xfrm>
          </p:contentPart>
        </mc:Choice>
        <mc:Fallback xmlns="">
          <p:pic>
            <p:nvPicPr>
              <p:cNvPr id="5" name="Entrada de lápiz 4">
                <a:extLst>
                  <a:ext uri="{FF2B5EF4-FFF2-40B4-BE49-F238E27FC236}">
                    <a16:creationId xmlns:a16="http://schemas.microsoft.com/office/drawing/2014/main" id="{532AFC3E-E4B1-4E68-8782-00F7392C49FD}"/>
                  </a:ext>
                </a:extLst>
              </p:cNvPr>
              <p:cNvPicPr/>
              <p:nvPr/>
            </p:nvPicPr>
            <p:blipFill>
              <a:blip r:embed="rId4"/>
              <a:stretch>
                <a:fillRect/>
              </a:stretch>
            </p:blipFill>
            <p:spPr>
              <a:xfrm>
                <a:off x="8326424" y="2720614"/>
                <a:ext cx="18000" cy="18000"/>
              </a:xfrm>
              <a:prstGeom prst="rect">
                <a:avLst/>
              </a:prstGeom>
            </p:spPr>
          </p:pic>
        </mc:Fallback>
      </mc:AlternateContent>
      <p:sp>
        <p:nvSpPr>
          <p:cNvPr id="11" name="CuadroTexto 10">
            <a:extLst>
              <a:ext uri="{FF2B5EF4-FFF2-40B4-BE49-F238E27FC236}">
                <a16:creationId xmlns:a16="http://schemas.microsoft.com/office/drawing/2014/main" id="{4D420B6C-B7E8-4FCB-B754-3C1D44C6C783}"/>
              </a:ext>
            </a:extLst>
          </p:cNvPr>
          <p:cNvSpPr txBox="1"/>
          <p:nvPr/>
        </p:nvSpPr>
        <p:spPr>
          <a:xfrm>
            <a:off x="901148" y="2759638"/>
            <a:ext cx="10162797" cy="3785652"/>
          </a:xfrm>
          <a:prstGeom prst="rect">
            <a:avLst/>
          </a:prstGeom>
          <a:noFill/>
        </p:spPr>
        <p:txBody>
          <a:bodyPr wrap="square" rtlCol="0">
            <a:spAutoFit/>
          </a:bodyPr>
          <a:lstStyle/>
          <a:p>
            <a:pPr algn="ctr"/>
            <a:r>
              <a:rPr lang="es-ES" sz="6000" i="1" dirty="0"/>
              <a:t>Solo en Dios descansa mi alma</a:t>
            </a:r>
          </a:p>
          <a:p>
            <a:pPr algn="ctr"/>
            <a:r>
              <a:rPr lang="es-ES" sz="6000" i="1" dirty="0"/>
              <a:t>Porque de Él viene mi salvación</a:t>
            </a:r>
          </a:p>
          <a:p>
            <a:pPr algn="ctr"/>
            <a:r>
              <a:rPr lang="es-ES" sz="6000" i="1" dirty="0"/>
              <a:t>Solo Él es mi roca y mi alcázar</a:t>
            </a:r>
          </a:p>
          <a:p>
            <a:pPr algn="ctr"/>
            <a:r>
              <a:rPr lang="es-ES" sz="6000" i="1" dirty="0"/>
              <a:t>Junto a Él no vacilare</a:t>
            </a:r>
          </a:p>
        </p:txBody>
      </p:sp>
    </p:spTree>
    <p:extLst>
      <p:ext uri="{BB962C8B-B14F-4D97-AF65-F5344CB8AC3E}">
        <p14:creationId xmlns:p14="http://schemas.microsoft.com/office/powerpoint/2010/main" val="223987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2091" y="164682"/>
            <a:ext cx="8583930" cy="1325563"/>
          </a:xfrm>
          <a:ln w="12700">
            <a:noFill/>
          </a:ln>
          <a:effectLst/>
          <a:scene3d>
            <a:camera prst="orthographicFront">
              <a:rot lat="0" lon="0" rev="0"/>
            </a:camera>
            <a:lightRig rig="chilly" dir="t">
              <a:rot lat="0" lon="0" rev="18480000"/>
            </a:lightRig>
          </a:scene3d>
          <a:sp3d prstMaterial="clear">
            <a:bevelT h="63500" prst="angle"/>
          </a:sp3d>
        </p:spPr>
        <p:txBody>
          <a:bodyPr>
            <a:normAutofit/>
          </a:bodyPr>
          <a:lstStyle/>
          <a:p>
            <a:r>
              <a:rPr lang="es-ES" dirty="0"/>
              <a:t>ORIENTACIONES PARA LA ORACIÓN</a:t>
            </a:r>
          </a:p>
        </p:txBody>
      </p:sp>
      <p:sp>
        <p:nvSpPr>
          <p:cNvPr id="3" name="Marcador de contenido 2"/>
          <p:cNvSpPr>
            <a:spLocks noGrp="1"/>
          </p:cNvSpPr>
          <p:nvPr>
            <p:ph idx="1"/>
          </p:nvPr>
        </p:nvSpPr>
        <p:spPr>
          <a:xfrm>
            <a:off x="116114" y="1596571"/>
            <a:ext cx="12075885" cy="4987109"/>
          </a:xfrm>
          <a:ln w="25400" cmpd="sng">
            <a:solidFill>
              <a:schemeClr val="accent1"/>
            </a:solidFill>
          </a:ln>
        </p:spPr>
        <p:txBody>
          <a:bodyPr>
            <a:normAutofit fontScale="92500" lnSpcReduction="20000"/>
          </a:bodyPr>
          <a:lstStyle/>
          <a:p>
            <a:pPr marL="0" indent="0">
              <a:buNone/>
            </a:pPr>
            <a:endParaRPr lang="es-ES_tradnl" sz="3600" dirty="0"/>
          </a:p>
          <a:p>
            <a:pPr marL="0" indent="0">
              <a:buNone/>
            </a:pPr>
            <a:r>
              <a:rPr lang="es-ES" sz="3200" dirty="0"/>
              <a:t>Tal vez haga mucho tiempo que no estás un rato a solas con Jesús, o quizás ésta sea la primera vez que te dispones a rezar frente a Jesús expuesto en el Santísimo Sacramento. Estas orientaciones son para ayudarte a aprovechar este ratito de oración: </a:t>
            </a:r>
          </a:p>
          <a:p>
            <a:pPr marL="0" indent="0">
              <a:buNone/>
            </a:pPr>
            <a:r>
              <a:rPr lang="es-ES" sz="3200" dirty="0"/>
              <a:t>Lo primero que te sugerimos es que te arrodilles delante de Jesús, le mires sobre el altar y hagas una breve oración de adoración, en la que reconozcas toda su grandeza como verdadero Hijo de Dios hecho hombre y todo el amor que te ha manifestado a lo largo de tu vida. Puedes pedirle que sea Él mismo quien disponga tu corazón para poder escucharle y aceptar sinceramente lo que Él quiera decirte en esta noche. También puedes invocar al Espíritu Santo, Maestro interior de oración, o dirigirte a María y pedirle que te introduzca en la intimidad con el Señor. </a:t>
            </a:r>
          </a:p>
        </p:txBody>
      </p:sp>
    </p:spTree>
    <p:extLst>
      <p:ext uri="{BB962C8B-B14F-4D97-AF65-F5344CB8AC3E}">
        <p14:creationId xmlns:p14="http://schemas.microsoft.com/office/powerpoint/2010/main" val="426597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marL="0" indent="0" algn="ctr">
              <a:buNone/>
            </a:pPr>
            <a:br>
              <a:rPr lang="es-ES" dirty="0"/>
            </a:br>
            <a:r>
              <a:rPr lang="es-ES_tradnl" b="1" i="1" dirty="0"/>
              <a:t> </a:t>
            </a:r>
            <a:br>
              <a:rPr lang="es-ES" dirty="0"/>
            </a:br>
            <a:r>
              <a:rPr lang="es-ES_tradnl" sz="3200" b="1" i="1" dirty="0">
                <a:effectLst>
                  <a:outerShdw blurRad="38100" dist="38100" dir="2700000" algn="tl">
                    <a:srgbClr val="000000">
                      <a:alpha val="43137"/>
                    </a:srgbClr>
                  </a:outerShdw>
                </a:effectLst>
                <a:latin typeface="+mj-lt"/>
              </a:rPr>
              <a:t>Canto para cada petición: </a:t>
            </a:r>
          </a:p>
          <a:p>
            <a:pPr marL="0" indent="0" algn="ctr">
              <a:buNone/>
            </a:pPr>
            <a:br>
              <a:rPr lang="es-ES" sz="7200" b="1" i="1" dirty="0">
                <a:latin typeface="+mj-lt"/>
              </a:rPr>
            </a:br>
            <a:r>
              <a:rPr lang="es-ES_tradnl" sz="7200" b="1" i="1" dirty="0">
                <a:latin typeface="Cavolini" panose="03000502040302020204" pitchFamily="66" charset="0"/>
                <a:cs typeface="Cavolini" panose="03000502040302020204" pitchFamily="66" charset="0"/>
              </a:rPr>
              <a:t>“</a:t>
            </a:r>
            <a:r>
              <a:rPr lang="es-ES_tradnl" sz="7200" b="1" i="1" dirty="0" err="1">
                <a:latin typeface="Cavolini" panose="03000502040302020204" pitchFamily="66" charset="0"/>
                <a:cs typeface="Cavolini" panose="03000502040302020204" pitchFamily="66" charset="0"/>
              </a:rPr>
              <a:t>Kyrie</a:t>
            </a:r>
            <a:r>
              <a:rPr lang="es-ES_tradnl" sz="7200" b="1" i="1" dirty="0">
                <a:latin typeface="Cavolini" panose="03000502040302020204" pitchFamily="66" charset="0"/>
                <a:cs typeface="Cavolini" panose="03000502040302020204" pitchFamily="66" charset="0"/>
              </a:rPr>
              <a:t> </a:t>
            </a:r>
            <a:r>
              <a:rPr lang="es-ES_tradnl" sz="7200" b="1" i="1" dirty="0" err="1">
                <a:latin typeface="Cavolini" panose="03000502040302020204" pitchFamily="66" charset="0"/>
                <a:cs typeface="Cavolini" panose="03000502040302020204" pitchFamily="66" charset="0"/>
              </a:rPr>
              <a:t>eleison</a:t>
            </a:r>
            <a:r>
              <a:rPr lang="es-ES_tradnl" sz="7200" b="1" i="1" dirty="0">
                <a:latin typeface="Cavolini" panose="03000502040302020204" pitchFamily="66" charset="0"/>
                <a:cs typeface="Cavolini" panose="03000502040302020204" pitchFamily="66" charset="0"/>
              </a:rPr>
              <a:t> ”</a:t>
            </a:r>
          </a:p>
          <a:p>
            <a:pPr marL="0" indent="0" algn="ctr">
              <a:buNone/>
            </a:pPr>
            <a:r>
              <a:rPr lang="es-ES" sz="7200" b="1" i="1" dirty="0">
                <a:latin typeface="Cavolini" panose="03000502040302020204" pitchFamily="66" charset="0"/>
                <a:cs typeface="Cavolini" panose="03000502040302020204" pitchFamily="66" charset="0"/>
              </a:rPr>
              <a:t>“</a:t>
            </a:r>
            <a:r>
              <a:rPr lang="es-ES" sz="7200" b="1" i="1" dirty="0" err="1">
                <a:latin typeface="Cavolini" panose="03000502040302020204" pitchFamily="66" charset="0"/>
                <a:cs typeface="Cavolini" panose="03000502040302020204" pitchFamily="66" charset="0"/>
              </a:rPr>
              <a:t>Christe</a:t>
            </a:r>
            <a:r>
              <a:rPr lang="es-ES" sz="7200" b="1" i="1" dirty="0">
                <a:latin typeface="Cavolini" panose="03000502040302020204" pitchFamily="66" charset="0"/>
                <a:cs typeface="Cavolini" panose="03000502040302020204" pitchFamily="66" charset="0"/>
              </a:rPr>
              <a:t>, </a:t>
            </a:r>
            <a:r>
              <a:rPr lang="es-ES" sz="7200" b="1" i="1" dirty="0" err="1">
                <a:latin typeface="Cavolini" panose="03000502040302020204" pitchFamily="66" charset="0"/>
                <a:cs typeface="Cavolini" panose="03000502040302020204" pitchFamily="66" charset="0"/>
              </a:rPr>
              <a:t>eleison</a:t>
            </a:r>
            <a:r>
              <a:rPr lang="es-ES" sz="7200" b="1" i="1" dirty="0">
                <a:latin typeface="Cavolini" panose="03000502040302020204" pitchFamily="66" charset="0"/>
                <a:cs typeface="Cavolini" panose="03000502040302020204" pitchFamily="66" charset="0"/>
              </a:rPr>
              <a:t>”</a:t>
            </a:r>
          </a:p>
          <a:p>
            <a:pPr algn="ctr"/>
            <a:endParaRPr lang="es-ES" sz="4800" dirty="0"/>
          </a:p>
        </p:txBody>
      </p:sp>
      <p:sp>
        <p:nvSpPr>
          <p:cNvPr id="5" name="Rectángulo 4"/>
          <p:cNvSpPr/>
          <p:nvPr/>
        </p:nvSpPr>
        <p:spPr>
          <a:xfrm>
            <a:off x="3291554" y="120920"/>
            <a:ext cx="5329931" cy="923330"/>
          </a:xfrm>
          <a:prstGeom prst="rect">
            <a:avLst/>
          </a:prstGeom>
        </p:spPr>
        <p:txBody>
          <a:bodyPr wrap="square">
            <a:spAutoFit/>
          </a:bodyPr>
          <a:lstStyle/>
          <a:p>
            <a:pPr algn="ctr"/>
            <a:r>
              <a:rPr lang="es-ES" sz="5400" b="1" i="1" dirty="0">
                <a:ln w="12700">
                  <a:solidFill>
                    <a:schemeClr val="accent1"/>
                  </a:solidFill>
                  <a:prstDash val="solid"/>
                </a:ln>
                <a:solidFill>
                  <a:srgbClr val="C00000"/>
                </a:solidFill>
                <a:effectLst>
                  <a:outerShdw dist="38100" dir="2640000" algn="bl" rotWithShape="0">
                    <a:schemeClr val="accent1"/>
                  </a:outerShdw>
                </a:effectLst>
                <a:latin typeface="Cavolini" panose="03000502040302020204" pitchFamily="66" charset="0"/>
                <a:cs typeface="Cavolini" panose="03000502040302020204" pitchFamily="66" charset="0"/>
              </a:rPr>
              <a:t>PETICIONES</a:t>
            </a:r>
          </a:p>
        </p:txBody>
      </p:sp>
    </p:spTree>
    <p:extLst>
      <p:ext uri="{BB962C8B-B14F-4D97-AF65-F5344CB8AC3E}">
        <p14:creationId xmlns:p14="http://schemas.microsoft.com/office/powerpoint/2010/main" val="19592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8991" y="1825625"/>
            <a:ext cx="10694018" cy="4247317"/>
          </a:xfrm>
          <a:prstGeom prst="rect">
            <a:avLst/>
          </a:prstGeom>
        </p:spPr>
        <p:txBody>
          <a:bodyPr wrap="square">
            <a:spAutoFit/>
          </a:bodyPr>
          <a:lstStyle/>
          <a:p>
            <a:pPr>
              <a:lnSpc>
                <a:spcPct val="150000"/>
              </a:lnSpc>
            </a:pPr>
            <a:r>
              <a:rPr lang="es-ES" sz="3600" dirty="0"/>
              <a:t>Después de las peticiones todo el que quiera puede hacer una petición personal en voz alta.</a:t>
            </a:r>
          </a:p>
          <a:p>
            <a:pPr>
              <a:lnSpc>
                <a:spcPct val="150000"/>
              </a:lnSpc>
            </a:pPr>
            <a:endParaRPr lang="es-ES" sz="3600" dirty="0"/>
          </a:p>
          <a:p>
            <a:endParaRPr lang="es-ES" sz="3600" dirty="0"/>
          </a:p>
          <a:p>
            <a:endParaRPr lang="es-ES" sz="3600" dirty="0"/>
          </a:p>
          <a:p>
            <a:endParaRPr lang="es-ES" sz="3600" dirty="0"/>
          </a:p>
        </p:txBody>
      </p:sp>
    </p:spTree>
    <p:extLst>
      <p:ext uri="{BB962C8B-B14F-4D97-AF65-F5344CB8AC3E}">
        <p14:creationId xmlns:p14="http://schemas.microsoft.com/office/powerpoint/2010/main" val="2585052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4657" y="1743738"/>
            <a:ext cx="9968345" cy="3677347"/>
          </a:xfrm>
        </p:spPr>
        <p:txBody>
          <a:bodyPr>
            <a:normAutofit fontScale="90000"/>
          </a:bodyPr>
          <a:lstStyle/>
          <a:p>
            <a:pPr algn="l"/>
            <a:r>
              <a:rPr lang="es-ES" sz="3600" dirty="0">
                <a:solidFill>
                  <a:prstClr val="black"/>
                </a:solidFill>
                <a:latin typeface="Calibri" panose="020F0502020204030204"/>
                <a:ea typeface="+mn-ea"/>
                <a:cs typeface="+mn-cs"/>
              </a:rPr>
              <a:t>Todas peticiones que hemos dicho y todas las que están en nuestro corazón, se las presentamos al Padre.</a:t>
            </a:r>
            <a:br>
              <a:rPr lang="es-ES" sz="3600" dirty="0">
                <a:solidFill>
                  <a:prstClr val="black"/>
                </a:solidFill>
                <a:latin typeface="Calibri" panose="020F0502020204030204"/>
                <a:ea typeface="+mn-ea"/>
                <a:cs typeface="+mn-cs"/>
              </a:rPr>
            </a:br>
            <a:br>
              <a:rPr lang="es-ES" sz="3600" dirty="0">
                <a:solidFill>
                  <a:prstClr val="black"/>
                </a:solidFill>
                <a:latin typeface="Calibri" panose="020F0502020204030204"/>
                <a:ea typeface="+mn-ea"/>
                <a:cs typeface="+mn-cs"/>
              </a:rPr>
            </a:br>
            <a:r>
              <a:rPr lang="es-ES" sz="3600" dirty="0">
                <a:solidFill>
                  <a:prstClr val="black"/>
                </a:solidFill>
                <a:latin typeface="Calibri" panose="020F0502020204030204"/>
                <a:ea typeface="+mn-ea"/>
                <a:cs typeface="+mn-cs"/>
              </a:rPr>
              <a:t>En esta noche como venimos haciendo desde que comenzó la Guerra en Ucrania, pedimos por la paz, ahora también en Israel y en Palestina lo haremos rezando juntos la oración, propuesta por el Papa Francisco para pedir la paz. A continuación, rezaremos una oración contra la pobreza y finalizaremos todos juntos el Padre Nuestro.</a:t>
            </a:r>
          </a:p>
        </p:txBody>
      </p:sp>
    </p:spTree>
    <p:extLst>
      <p:ext uri="{BB962C8B-B14F-4D97-AF65-F5344CB8AC3E}">
        <p14:creationId xmlns:p14="http://schemas.microsoft.com/office/powerpoint/2010/main" val="233957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01D063E-35C6-9A4D-B8D6-D5AD74B2BB22}"/>
              </a:ext>
            </a:extLst>
          </p:cNvPr>
          <p:cNvSpPr/>
          <p:nvPr/>
        </p:nvSpPr>
        <p:spPr>
          <a:xfrm>
            <a:off x="108857" y="177009"/>
            <a:ext cx="12083143" cy="6876241"/>
          </a:xfrm>
          <a:prstGeom prst="rect">
            <a:avLst/>
          </a:prstGeom>
        </p:spPr>
        <p:txBody>
          <a:bodyPr wrap="square">
            <a:spAutoFit/>
          </a:bodyPr>
          <a:lstStyle/>
          <a:p>
            <a:pPr algn="ctr"/>
            <a:r>
              <a:rPr lang="es-ES_tradnl" sz="2800" b="1" dirty="0"/>
              <a:t>ORACION POR LA PAZ</a:t>
            </a:r>
          </a:p>
          <a:p>
            <a:r>
              <a:rPr lang="es-ES_tradnl" sz="2800" dirty="0"/>
              <a:t>Señor, Dios de paz, ¡escucha nuestra súplica! </a:t>
            </a:r>
            <a:endParaRPr lang="es-ES" sz="2800" dirty="0"/>
          </a:p>
          <a:p>
            <a:r>
              <a:rPr lang="es-ES_tradnl" sz="2800" dirty="0"/>
              <a:t>Abre nuestros ojos y nuestros corazones, </a:t>
            </a:r>
            <a:endParaRPr lang="es-ES" sz="2800" dirty="0"/>
          </a:p>
          <a:p>
            <a:r>
              <a:rPr lang="es-ES_tradnl" sz="2800" dirty="0"/>
              <a:t>y danos la valentía de decir: ¡Nunca más la guerra! </a:t>
            </a:r>
            <a:endParaRPr lang="es-ES" sz="2800" dirty="0"/>
          </a:p>
          <a:p>
            <a:r>
              <a:rPr lang="es-ES_tradnl" sz="2800" dirty="0"/>
              <a:t>¡La guerra destruye todo! </a:t>
            </a:r>
            <a:endParaRPr lang="es-ES" sz="2800" dirty="0"/>
          </a:p>
          <a:p>
            <a:r>
              <a:rPr lang="es-ES_tradnl" sz="2800" dirty="0"/>
              <a:t>Infúndenos el valor de construir la paz. </a:t>
            </a:r>
            <a:endParaRPr lang="es-ES" sz="2800" dirty="0"/>
          </a:p>
          <a:p>
            <a:r>
              <a:rPr lang="es-ES_tradnl" sz="2800" dirty="0"/>
              <a:t>Mantén encendida en nosotros la llama de la esperanza para que tomemos con paciente perseverancia opciones de diálogo y reconciliación, de modo que finalmente triunfe la paz. Y que sean desterradas del corazón de todo hombre estas palabras: división, odio y guerra.</a:t>
            </a:r>
            <a:endParaRPr lang="es-ES" sz="2800" dirty="0"/>
          </a:p>
          <a:p>
            <a:r>
              <a:rPr lang="es-ES_tradnl" sz="2800" dirty="0"/>
              <a:t>Da tu fuerza y tu salud a los heridos, y a los seres queridos de todas las víctimas causadas por las guerras. Ilumina a los gobernantes para que puedan ofrecer una ayuda eficaz, y ayúdanos a construir juntos un mundo mejor que prepare ese cielo que da sentido a todo sufrimiento y esperanza a nuestro corazón.</a:t>
            </a:r>
            <a:endParaRPr lang="es-ES" sz="2800" dirty="0"/>
          </a:p>
          <a:p>
            <a:pPr algn="r"/>
            <a:r>
              <a:rPr lang="es-ES_tradnl" sz="2800" b="1" dirty="0"/>
              <a:t>Amén</a:t>
            </a:r>
            <a:endParaRPr lang="es-ES" sz="2800" dirty="0"/>
          </a:p>
          <a:p>
            <a:pPr algn="r">
              <a:lnSpc>
                <a:spcPts val="2500"/>
              </a:lnSpc>
            </a:pPr>
            <a:endParaRPr lang="es-ES" sz="2400" b="1" dirty="0"/>
          </a:p>
        </p:txBody>
      </p:sp>
    </p:spTree>
    <p:extLst>
      <p:ext uri="{BB962C8B-B14F-4D97-AF65-F5344CB8AC3E}">
        <p14:creationId xmlns:p14="http://schemas.microsoft.com/office/powerpoint/2010/main" val="4126036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01D063E-35C6-9A4D-B8D6-D5AD74B2BB22}"/>
              </a:ext>
            </a:extLst>
          </p:cNvPr>
          <p:cNvSpPr/>
          <p:nvPr/>
        </p:nvSpPr>
        <p:spPr>
          <a:xfrm>
            <a:off x="827315" y="874239"/>
            <a:ext cx="10232572" cy="4846007"/>
          </a:xfrm>
          <a:prstGeom prst="rect">
            <a:avLst/>
          </a:prstGeom>
        </p:spPr>
        <p:txBody>
          <a:bodyPr wrap="square">
            <a:spAutoFit/>
          </a:bodyPr>
          <a:lstStyle/>
          <a:p>
            <a:pPr algn="ctr"/>
            <a:r>
              <a:rPr lang="es-ES" sz="3200" b="1" dirty="0"/>
              <a:t>ORACION CONTRA LA POBREZA</a:t>
            </a:r>
          </a:p>
          <a:p>
            <a:pPr algn="ctr"/>
            <a:endParaRPr lang="es-ES" sz="3200" b="1" dirty="0"/>
          </a:p>
          <a:p>
            <a:r>
              <a:rPr lang="es-ES" sz="3200" dirty="0"/>
              <a:t>Padre Dios, te pedimos que, por medio de tu Espíritu Santo, nos ayudes a seguir el camino tomado por tu Hijo, que se preocupó de los pobres y necesitados, de los pequeños y excluidos. Enséñanos a estar al lado de los pobres, de los más vulnerables, de los desamparados, donde tú estás presente y necesitado. </a:t>
            </a:r>
          </a:p>
          <a:p>
            <a:endParaRPr lang="es-ES" sz="3200" dirty="0"/>
          </a:p>
          <a:p>
            <a:pPr algn="r">
              <a:lnSpc>
                <a:spcPts val="2500"/>
              </a:lnSpc>
            </a:pPr>
            <a:endParaRPr lang="es-ES" sz="2400" b="1" dirty="0"/>
          </a:p>
        </p:txBody>
      </p:sp>
    </p:spTree>
    <p:extLst>
      <p:ext uri="{BB962C8B-B14F-4D97-AF65-F5344CB8AC3E}">
        <p14:creationId xmlns:p14="http://schemas.microsoft.com/office/powerpoint/2010/main" val="2259549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23855" y="-67197"/>
            <a:ext cx="5350054" cy="6925197"/>
          </a:xfrm>
          <a:prstGeom prst="rect">
            <a:avLst/>
          </a:prstGeom>
        </p:spPr>
      </p:pic>
    </p:spTree>
    <p:extLst>
      <p:ext uri="{BB962C8B-B14F-4D97-AF65-F5344CB8AC3E}">
        <p14:creationId xmlns:p14="http://schemas.microsoft.com/office/powerpoint/2010/main" val="2070470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13856" y="361571"/>
            <a:ext cx="4743349" cy="163001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903513" y="120920"/>
            <a:ext cx="9721481" cy="1325563"/>
          </a:xfrm>
        </p:spPr>
        <p:txBody>
          <a:bodyPr/>
          <a:lstStyle/>
          <a:p>
            <a:r>
              <a:rPr lang="es-ES_tradnl" b="1" dirty="0">
                <a:effectLst>
                  <a:outerShdw blurRad="38100" dist="38100" dir="2700000" algn="tl">
                    <a:srgbClr val="000000">
                      <a:alpha val="43137"/>
                    </a:srgbClr>
                  </a:outerShdw>
                </a:effectLst>
              </a:rPr>
              <a:t>Canto: </a:t>
            </a:r>
            <a:r>
              <a:rPr lang="es-ES" b="1" i="1" dirty="0">
                <a:effectLst>
                  <a:outerShdw blurRad="38100" dist="38100" dir="2700000" algn="tl">
                    <a:srgbClr val="000000">
                      <a:alpha val="43137"/>
                    </a:srgbClr>
                  </a:outerShdw>
                </a:effectLst>
              </a:rPr>
              <a:t>“</a:t>
            </a:r>
            <a:r>
              <a:rPr lang="es-ES" b="1" i="1" u="sng" dirty="0">
                <a:effectLst>
                  <a:outerShdw blurRad="38100" dist="38100" dir="2700000" algn="tl">
                    <a:srgbClr val="000000">
                      <a:alpha val="43137"/>
                    </a:srgbClr>
                  </a:outerShdw>
                </a:effectLst>
              </a:rPr>
              <a:t>Nada te turbe”</a:t>
            </a:r>
            <a:endParaRPr lang="es-ES" u="sng" dirty="0">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C217D1CD-0464-4FE3-9E41-EE417C8F3487}"/>
              </a:ext>
            </a:extLst>
          </p:cNvPr>
          <p:cNvSpPr txBox="1"/>
          <p:nvPr/>
        </p:nvSpPr>
        <p:spPr>
          <a:xfrm>
            <a:off x="674147" y="2536694"/>
            <a:ext cx="11052313" cy="3539430"/>
          </a:xfrm>
          <a:prstGeom prst="rect">
            <a:avLst/>
          </a:prstGeom>
          <a:noFill/>
        </p:spPr>
        <p:txBody>
          <a:bodyPr wrap="square" numCol="2" rtlCol="0">
            <a:spAutoFit/>
          </a:bodyPr>
          <a:lstStyle/>
          <a:p>
            <a:r>
              <a:rPr lang="es-ES" sz="2400" dirty="0"/>
              <a:t> </a:t>
            </a:r>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p:txBody>
      </p:sp>
      <p:sp>
        <p:nvSpPr>
          <p:cNvPr id="3" name="CuadroTexto 2">
            <a:extLst>
              <a:ext uri="{FF2B5EF4-FFF2-40B4-BE49-F238E27FC236}">
                <a16:creationId xmlns:a16="http://schemas.microsoft.com/office/drawing/2014/main" id="{35573FF4-7217-29DE-3C71-B7A07CB12A10}"/>
              </a:ext>
            </a:extLst>
          </p:cNvPr>
          <p:cNvSpPr txBox="1"/>
          <p:nvPr/>
        </p:nvSpPr>
        <p:spPr>
          <a:xfrm>
            <a:off x="674147" y="2536694"/>
            <a:ext cx="11183058" cy="3323987"/>
          </a:xfrm>
          <a:prstGeom prst="rect">
            <a:avLst/>
          </a:prstGeom>
          <a:noFill/>
        </p:spPr>
        <p:txBody>
          <a:bodyPr wrap="square" rtlCol="0">
            <a:spAutoFit/>
          </a:bodyPr>
          <a:lstStyle/>
          <a:p>
            <a:pPr algn="ctr"/>
            <a:r>
              <a:rPr lang="es-ES" sz="4800" dirty="0">
                <a:latin typeface="Cavolini" panose="03000502040302020204" pitchFamily="66" charset="0"/>
                <a:cs typeface="Cavolini" panose="03000502040302020204" pitchFamily="66" charset="0"/>
              </a:rPr>
              <a:t>Nada te turbe nada te espante</a:t>
            </a:r>
          </a:p>
          <a:p>
            <a:pPr algn="ctr"/>
            <a:r>
              <a:rPr lang="es-ES" sz="4800" dirty="0">
                <a:latin typeface="Cavolini" panose="03000502040302020204" pitchFamily="66" charset="0"/>
                <a:cs typeface="Cavolini" panose="03000502040302020204" pitchFamily="66" charset="0"/>
              </a:rPr>
              <a:t>Quien a Dios tiene nada le falta</a:t>
            </a:r>
          </a:p>
          <a:p>
            <a:pPr algn="ctr"/>
            <a:r>
              <a:rPr lang="es-ES" sz="4800" dirty="0">
                <a:latin typeface="Cavolini" panose="03000502040302020204" pitchFamily="66" charset="0"/>
                <a:cs typeface="Cavolini" panose="03000502040302020204" pitchFamily="66" charset="0"/>
              </a:rPr>
              <a:t>Nada te turbe nada te espante</a:t>
            </a:r>
          </a:p>
          <a:p>
            <a:pPr algn="ctr"/>
            <a:r>
              <a:rPr lang="es-ES" sz="4800" dirty="0">
                <a:latin typeface="Cavolini" panose="03000502040302020204" pitchFamily="66" charset="0"/>
                <a:cs typeface="Cavolini" panose="03000502040302020204" pitchFamily="66" charset="0"/>
              </a:rPr>
              <a:t>Solo Dios basta </a:t>
            </a:r>
          </a:p>
          <a:p>
            <a:endParaRPr lang="es-ES" dirty="0"/>
          </a:p>
        </p:txBody>
      </p:sp>
    </p:spTree>
    <p:extLst>
      <p:ext uri="{BB962C8B-B14F-4D97-AF65-F5344CB8AC3E}">
        <p14:creationId xmlns:p14="http://schemas.microsoft.com/office/powerpoint/2010/main" val="610823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2/2011 - 03/2011 | Caridad, Dibujos de jesús, Dibujos f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7214839" y="100361"/>
            <a:ext cx="4538546" cy="1569660"/>
          </a:xfrm>
          <a:prstGeom prst="rect">
            <a:avLst/>
          </a:prstGeom>
          <a:noFill/>
        </p:spPr>
        <p:txBody>
          <a:bodyPr wrap="square" rtlCol="0">
            <a:spAutoFit/>
          </a:bodyPr>
          <a:lstStyle/>
          <a:p>
            <a:r>
              <a:rPr lang="es-ES" sz="3200" dirty="0"/>
              <a:t>¡¡GRACIAS POR COMPARTIR TU TIEMPO Y TU ORACION!!</a:t>
            </a:r>
          </a:p>
        </p:txBody>
      </p:sp>
    </p:spTree>
    <p:extLst>
      <p:ext uri="{BB962C8B-B14F-4D97-AF65-F5344CB8AC3E}">
        <p14:creationId xmlns:p14="http://schemas.microsoft.com/office/powerpoint/2010/main" val="112231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1026" name="Picture 2" descr="https://eltallerdelaserenidad.files.wordpress.com/2013/01/00213_thumb.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1711" y="365125"/>
            <a:ext cx="8482004" cy="701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7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2225" y="1"/>
            <a:ext cx="6490010" cy="223024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395" y="120920"/>
            <a:ext cx="10515600" cy="1325563"/>
          </a:xfrm>
        </p:spPr>
        <p:txBody>
          <a:bodyPr/>
          <a:lstStyle/>
          <a:p>
            <a:r>
              <a:rPr lang="es-ES_tradnl" b="1" i="1" dirty="0">
                <a:effectLst>
                  <a:outerShdw blurRad="38100" dist="38100" dir="2700000" algn="tl">
                    <a:srgbClr val="000000">
                      <a:alpha val="43137"/>
                    </a:srgbClr>
                  </a:outerShdw>
                </a:effectLst>
              </a:rPr>
              <a:t>Canto: “No adoréis a nadie”</a:t>
            </a:r>
            <a:endParaRPr lang="es-ES" dirty="0">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EBF2D8E9-24B4-41D4-AD08-7A94DFDF1110}"/>
              </a:ext>
            </a:extLst>
          </p:cNvPr>
          <p:cNvSpPr txBox="1"/>
          <p:nvPr/>
        </p:nvSpPr>
        <p:spPr>
          <a:xfrm>
            <a:off x="993913" y="2544416"/>
            <a:ext cx="10654748" cy="4708981"/>
          </a:xfrm>
          <a:prstGeom prst="rect">
            <a:avLst/>
          </a:prstGeom>
          <a:noFill/>
        </p:spPr>
        <p:txBody>
          <a:bodyPr wrap="square" numCol="1" rtlCol="0">
            <a:spAutoFit/>
          </a:bodyPr>
          <a:lstStyle/>
          <a:p>
            <a:pPr algn="ctr"/>
            <a:r>
              <a:rPr lang="es-ES" sz="2400" b="1" i="1" dirty="0">
                <a:latin typeface="+mj-lt"/>
              </a:rPr>
              <a:t>No adoréis a nadie a nadie más que a Él                                              </a:t>
            </a:r>
          </a:p>
          <a:p>
            <a:pPr algn="ctr"/>
            <a:r>
              <a:rPr lang="es-ES" sz="2400" b="1" i="1" dirty="0">
                <a:latin typeface="+mj-lt"/>
              </a:rPr>
              <a:t>No adoréis a nadie a nadie más que a Él</a:t>
            </a:r>
          </a:p>
          <a:p>
            <a:pPr algn="ctr"/>
            <a:r>
              <a:rPr lang="es-ES" sz="2400" b="1" i="1" dirty="0">
                <a:latin typeface="+mj-lt"/>
              </a:rPr>
              <a:t>No adoréis a nadie a nadie más</a:t>
            </a:r>
          </a:p>
          <a:p>
            <a:pPr algn="ctr"/>
            <a:r>
              <a:rPr lang="es-ES" sz="2400" b="1" i="1" dirty="0">
                <a:latin typeface="+mj-lt"/>
              </a:rPr>
              <a:t>No adoréis a nadie a nadie más</a:t>
            </a:r>
          </a:p>
          <a:p>
            <a:pPr algn="ctr"/>
            <a:r>
              <a:rPr lang="es-ES" sz="2400" b="1" i="1" dirty="0">
                <a:latin typeface="+mj-lt"/>
              </a:rPr>
              <a:t>No adoréis a nadie, a nadie más que a Él</a:t>
            </a:r>
          </a:p>
          <a:p>
            <a:pPr algn="ctr"/>
            <a:endParaRPr lang="es-ES" sz="2400" b="1" i="1" dirty="0">
              <a:latin typeface="+mj-lt"/>
            </a:endParaRPr>
          </a:p>
          <a:p>
            <a:pPr algn="ctr"/>
            <a:r>
              <a:rPr lang="es-ES" sz="2400" b="1" i="1" dirty="0">
                <a:latin typeface="+mj-lt"/>
              </a:rPr>
              <a:t>Porque solo el nos da la libertad</a:t>
            </a:r>
          </a:p>
          <a:p>
            <a:pPr algn="ctr"/>
            <a:r>
              <a:rPr lang="es-ES" sz="2400" b="1" i="1" dirty="0">
                <a:latin typeface="+mj-lt"/>
              </a:rPr>
              <a:t>Porque solo el nos da la libertad</a:t>
            </a:r>
          </a:p>
          <a:p>
            <a:pPr algn="ctr"/>
            <a:r>
              <a:rPr lang="es-ES" sz="2400" b="1" i="1" dirty="0">
                <a:latin typeface="+mj-lt"/>
              </a:rPr>
              <a:t>No adoréis a nadie a nadie más</a:t>
            </a:r>
          </a:p>
          <a:p>
            <a:pPr algn="ctr"/>
            <a:r>
              <a:rPr lang="es-ES" sz="2400" b="1" i="1" dirty="0">
                <a:latin typeface="+mj-lt"/>
              </a:rPr>
              <a:t>No adoréis a nadie a nadie más</a:t>
            </a:r>
          </a:p>
          <a:p>
            <a:pPr algn="ctr"/>
            <a:r>
              <a:rPr lang="es-ES" sz="2400" b="1" i="1" dirty="0">
                <a:latin typeface="+mj-lt"/>
              </a:rPr>
              <a:t>No adoréis a nadie, a nadie más que a Él</a:t>
            </a:r>
          </a:p>
          <a:p>
            <a:pPr algn="ctr"/>
            <a:endParaRPr lang="es-ES" dirty="0">
              <a:latin typeface="+mj-lt"/>
            </a:endParaRPr>
          </a:p>
          <a:p>
            <a:endParaRPr lang="es-ES" dirty="0"/>
          </a:p>
        </p:txBody>
      </p:sp>
    </p:spTree>
    <p:extLst>
      <p:ext uri="{BB962C8B-B14F-4D97-AF65-F5344CB8AC3E}">
        <p14:creationId xmlns:p14="http://schemas.microsoft.com/office/powerpoint/2010/main" val="180373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3920" y="153252"/>
            <a:ext cx="3343508" cy="1325563"/>
          </a:xfrm>
          <a:ln w="12700">
            <a:noFill/>
          </a:ln>
          <a:effectLst/>
          <a:scene3d>
            <a:camera prst="orthographicFront">
              <a:rot lat="0" lon="0" rev="0"/>
            </a:camera>
            <a:lightRig rig="chilly" dir="t">
              <a:rot lat="0" lon="0" rev="18480000"/>
            </a:lightRig>
          </a:scene3d>
          <a:sp3d prstMaterial="clear">
            <a:bevelT h="63500" prst="angle"/>
          </a:sp3d>
        </p:spPr>
        <p:txBody>
          <a:bodyPr/>
          <a:lstStyle/>
          <a:p>
            <a:r>
              <a:rPr lang="es-ES" dirty="0"/>
              <a:t>PARA PENSAR</a:t>
            </a:r>
          </a:p>
        </p:txBody>
      </p:sp>
      <p:sp>
        <p:nvSpPr>
          <p:cNvPr id="3" name="Marcador de contenido 2"/>
          <p:cNvSpPr>
            <a:spLocks noGrp="1"/>
          </p:cNvSpPr>
          <p:nvPr>
            <p:ph idx="1"/>
          </p:nvPr>
        </p:nvSpPr>
        <p:spPr>
          <a:xfrm>
            <a:off x="116114" y="1596571"/>
            <a:ext cx="12075885" cy="5181419"/>
          </a:xfrm>
          <a:ln w="25400" cmpd="sng">
            <a:solidFill>
              <a:schemeClr val="accent1"/>
            </a:solidFill>
          </a:ln>
        </p:spPr>
        <p:txBody>
          <a:bodyPr>
            <a:normAutofit lnSpcReduction="10000"/>
          </a:bodyPr>
          <a:lstStyle/>
          <a:p>
            <a:pPr marL="0" indent="0">
              <a:buNone/>
            </a:pPr>
            <a:r>
              <a:rPr lang="es-ES_tradnl" dirty="0"/>
              <a:t>El Papa Francisco este año nos invita a celebrar el domingo 19 de noviembre en todas las parroquias, la </a:t>
            </a:r>
            <a:r>
              <a:rPr lang="es-ES_tradnl" b="1" dirty="0"/>
              <a:t>VII Jornada de los Pobres</a:t>
            </a:r>
            <a:r>
              <a:rPr lang="es-ES_tradnl" dirty="0"/>
              <a:t> que este año tiene el lema </a:t>
            </a:r>
            <a:r>
              <a:rPr lang="es-ES_tradnl" b="1" dirty="0"/>
              <a:t>“No apartes tu rostro del pobre”</a:t>
            </a:r>
            <a:r>
              <a:rPr lang="es-ES_tradnl" dirty="0"/>
              <a:t>.</a:t>
            </a:r>
            <a:endParaRPr lang="es-ES" dirty="0"/>
          </a:p>
          <a:p>
            <a:pPr marL="0" indent="0">
              <a:buNone/>
            </a:pPr>
            <a:r>
              <a:rPr lang="es-ES_tradnl" dirty="0"/>
              <a:t>A su vez, el arzobispo de Madrid José Cobo en su homilía con la que iniciaba su ministerio episcopal, nos decía </a:t>
            </a:r>
            <a:r>
              <a:rPr lang="es-ES_tradnl" i="1" dirty="0"/>
              <a:t>que no podemos olvidar que somos una Iglesia samaritana. Por eso, los pobres son uno de nuestros más serios criterios de discernimiento. Lo que hagamos con ellos juzgará cada uno de nuestros pasos, como nos dijo Cristo. Por eso, </a:t>
            </a:r>
            <a:r>
              <a:rPr lang="es-ES_tradnl" b="1" i="1" dirty="0"/>
              <a:t>sin ellos no hay camino</a:t>
            </a:r>
            <a:r>
              <a:rPr lang="es-ES_tradnl" i="1" dirty="0"/>
              <a:t>. Sin su inclusión social y eclesial, la alegría del Evangelio sería un imposible.</a:t>
            </a:r>
            <a:r>
              <a:rPr lang="es-ES_tradnl" dirty="0"/>
              <a:t> </a:t>
            </a:r>
            <a:endParaRPr lang="es-ES" dirty="0"/>
          </a:p>
          <a:p>
            <a:pPr marL="0" indent="0">
              <a:buNone/>
            </a:pPr>
            <a:r>
              <a:rPr lang="es-ES_tradnl" dirty="0"/>
              <a:t>Teniendo como Iglesia una opción preferencial por los pobres, hoy las lecturas como el salmo los vamos a vincular a la invitación que nos ha hecho el cardenal en celebrar una oración común por la jornada de los pobres, la semana anterior al 19 de noviembre. </a:t>
            </a:r>
            <a:endParaRPr lang="es-ES" dirty="0"/>
          </a:p>
        </p:txBody>
      </p:sp>
    </p:spTree>
    <p:extLst>
      <p:ext uri="{BB962C8B-B14F-4D97-AF65-F5344CB8AC3E}">
        <p14:creationId xmlns:p14="http://schemas.microsoft.com/office/powerpoint/2010/main" val="126707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us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03765" y="0"/>
            <a:ext cx="5178840" cy="17796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395" y="120920"/>
            <a:ext cx="10515600" cy="1325563"/>
          </a:xfrm>
        </p:spPr>
        <p:txBody>
          <a:bodyPr/>
          <a:lstStyle/>
          <a:p>
            <a:r>
              <a:rPr lang="es-ES" b="1" i="1" dirty="0"/>
              <a:t>Canto: “Amar es darlo todo”</a:t>
            </a:r>
            <a:r>
              <a:rPr lang="es-ES" dirty="0"/>
              <a:t> </a:t>
            </a:r>
            <a:endParaRPr lang="es-ES" dirty="0">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0DFAAB05-9D65-48C7-B499-222E6AF07193}"/>
              </a:ext>
            </a:extLst>
          </p:cNvPr>
          <p:cNvSpPr txBox="1"/>
          <p:nvPr/>
        </p:nvSpPr>
        <p:spPr>
          <a:xfrm>
            <a:off x="409074" y="1332049"/>
            <a:ext cx="11373852" cy="7492564"/>
          </a:xfrm>
          <a:prstGeom prst="rect">
            <a:avLst/>
          </a:prstGeom>
          <a:noFill/>
        </p:spPr>
        <p:txBody>
          <a:bodyPr wrap="square" rtlCol="0">
            <a:spAutoFit/>
          </a:bodyPr>
          <a:lstStyle/>
          <a:p>
            <a:pPr algn="ctr">
              <a:lnSpc>
                <a:spcPct val="150000"/>
              </a:lnSpc>
            </a:pPr>
            <a:endParaRPr lang="es-ES" sz="6000" b="1" i="1" dirty="0">
              <a:solidFill>
                <a:srgbClr val="202124"/>
              </a:solidFill>
              <a:latin typeface="+mj-lt"/>
            </a:endParaRPr>
          </a:p>
          <a:p>
            <a:pPr algn="ctr">
              <a:lnSpc>
                <a:spcPct val="150000"/>
              </a:lnSpc>
            </a:pPr>
            <a:r>
              <a:rPr lang="es-ES" sz="8000" b="1" i="1" dirty="0">
                <a:solidFill>
                  <a:srgbClr val="202124"/>
                </a:solidFill>
                <a:latin typeface="+mj-lt"/>
              </a:rPr>
              <a:t>“Amar es darlo todo y darse uno mismo”</a:t>
            </a:r>
          </a:p>
          <a:p>
            <a:pPr algn="ctr">
              <a:lnSpc>
                <a:spcPct val="150000"/>
              </a:lnSpc>
            </a:pPr>
            <a:endParaRPr lang="es-ES" sz="4800" b="1" i="1" dirty="0">
              <a:solidFill>
                <a:srgbClr val="202124"/>
              </a:solidFill>
              <a:latin typeface="+mj-lt"/>
            </a:endParaRPr>
          </a:p>
          <a:p>
            <a:pPr algn="ctr">
              <a:lnSpc>
                <a:spcPct val="150000"/>
              </a:lnSpc>
            </a:pPr>
            <a:endParaRPr lang="es-ES" sz="6000" b="0" i="1"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58207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630936" y="2660904"/>
            <a:ext cx="4818888" cy="3547872"/>
          </a:xfrm>
        </p:spPr>
        <p:txBody>
          <a:bodyPr anchor="t">
            <a:normAutofit/>
          </a:bodyPr>
          <a:lstStyle/>
          <a:p>
            <a:pPr marL="0" indent="0">
              <a:buNone/>
            </a:pPr>
            <a:r>
              <a:rPr lang="es-ES" sz="2200" dirty="0"/>
              <a:t>Los salmos nos resultan cercanos porque son oraciones surgidas del corazón en momentos culminantes de la vida. Pueden ser súplicas desgarradas o alabanzas exultantes, llenas de alegría y gratitud. Pero en todos ellos late, tras la voz que pronuncia los versos, una confianza profunda: la certeza de que son palabras dirigidas a un Dios que escucha.</a:t>
            </a:r>
          </a:p>
        </p:txBody>
      </p:sp>
      <p:pic>
        <p:nvPicPr>
          <p:cNvPr id="1026" name="Picture 2" descr="Salmo 85 Tu Señor eres bueno y clemente (Mary K. Straub)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1773" y="2103120"/>
            <a:ext cx="5303519" cy="298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5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859972" y="1017270"/>
            <a:ext cx="10613572" cy="5278368"/>
          </a:xfrm>
          <a:prstGeom prst="rect">
            <a:avLst/>
          </a:prstGeom>
        </p:spPr>
        <p:txBody>
          <a:bodyPr wrap="square">
            <a:spAutoFit/>
          </a:bodyPr>
          <a:lstStyle/>
          <a:p>
            <a:pPr algn="ctr"/>
            <a:r>
              <a:rPr lang="es-ES" sz="4400" dirty="0">
                <a:ln>
                  <a:solidFill>
                    <a:schemeClr val="tx1"/>
                  </a:solidFill>
                </a:ln>
                <a:solidFill>
                  <a:srgbClr val="49702E"/>
                </a:solidFill>
                <a:latin typeface="Arial Black" panose="020B0A04020102020204" pitchFamily="34" charset="0"/>
              </a:rPr>
              <a:t>1</a:t>
            </a:r>
          </a:p>
          <a:p>
            <a:pPr algn="ctr"/>
            <a:endParaRPr lang="es-ES" dirty="0">
              <a:ln>
                <a:solidFill>
                  <a:schemeClr val="tx1"/>
                </a:solidFill>
              </a:ln>
              <a:solidFill>
                <a:srgbClr val="49702E"/>
              </a:solidFill>
              <a:latin typeface="Arial Black" panose="020B0A04020102020204" pitchFamily="34" charset="0"/>
            </a:endParaRPr>
          </a:p>
          <a:p>
            <a:pPr>
              <a:spcAft>
                <a:spcPts val="600"/>
              </a:spcAft>
            </a:pPr>
            <a:r>
              <a:rPr lang="es-ES" sz="4000" dirty="0">
                <a:ln>
                  <a:solidFill>
                    <a:schemeClr val="tx1"/>
                  </a:solidFill>
                </a:ln>
                <a:solidFill>
                  <a:srgbClr val="49702E"/>
                </a:solidFill>
                <a:latin typeface="Arial Black" panose="020B0A04020102020204" pitchFamily="34" charset="0"/>
              </a:rPr>
              <a:t>Inclina tu oído, Señor, escúchame,</a:t>
            </a:r>
          </a:p>
          <a:p>
            <a:pPr>
              <a:spcAft>
                <a:spcPts val="600"/>
              </a:spcAft>
            </a:pPr>
            <a:r>
              <a:rPr lang="es-ES" sz="4000" dirty="0">
                <a:ln>
                  <a:solidFill>
                    <a:schemeClr val="tx1"/>
                  </a:solidFill>
                </a:ln>
                <a:solidFill>
                  <a:srgbClr val="49702E"/>
                </a:solidFill>
                <a:latin typeface="Arial Black" panose="020B0A04020102020204" pitchFamily="34" charset="0"/>
              </a:rPr>
              <a:t>que soy un pobre desamparado;</a:t>
            </a:r>
          </a:p>
          <a:p>
            <a:pPr>
              <a:spcAft>
                <a:spcPts val="600"/>
              </a:spcAft>
            </a:pPr>
            <a:r>
              <a:rPr lang="es-ES" sz="4000" dirty="0">
                <a:ln>
                  <a:solidFill>
                    <a:schemeClr val="tx1"/>
                  </a:solidFill>
                </a:ln>
                <a:solidFill>
                  <a:srgbClr val="49702E"/>
                </a:solidFill>
                <a:latin typeface="Arial Black" panose="020B0A04020102020204" pitchFamily="34" charset="0"/>
              </a:rPr>
              <a:t>protege mi vida, que soy un fiel tuyo;</a:t>
            </a:r>
          </a:p>
          <a:p>
            <a:pPr>
              <a:spcAft>
                <a:spcPts val="600"/>
              </a:spcAft>
            </a:pPr>
            <a:r>
              <a:rPr lang="es-ES" sz="4000" dirty="0">
                <a:ln>
                  <a:solidFill>
                    <a:schemeClr val="tx1"/>
                  </a:solidFill>
                </a:ln>
                <a:solidFill>
                  <a:srgbClr val="49702E"/>
                </a:solidFill>
                <a:latin typeface="Arial Black" panose="020B0A04020102020204" pitchFamily="34" charset="0"/>
              </a:rPr>
              <a:t>salva a tu siervo, que confía en ti.</a:t>
            </a:r>
          </a:p>
          <a:p>
            <a:pPr>
              <a:spcAft>
                <a:spcPts val="600"/>
              </a:spcAft>
            </a:pPr>
            <a:endParaRPr lang="es-ES" sz="4000" dirty="0">
              <a:ln>
                <a:solidFill>
                  <a:schemeClr val="tx1"/>
                </a:solidFill>
              </a:ln>
              <a:solidFill>
                <a:srgbClr val="49702E"/>
              </a:solidFill>
              <a:latin typeface="Arial Black" panose="020B0A04020102020204" pitchFamily="34" charset="0"/>
            </a:endParaRPr>
          </a:p>
          <a:p>
            <a:pPr>
              <a:spcAft>
                <a:spcPts val="600"/>
              </a:spcAft>
            </a:pPr>
            <a:endParaRPr lang="es-ES" sz="40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201529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66800" y="1017270"/>
            <a:ext cx="10417629" cy="5955476"/>
          </a:xfrm>
          <a:prstGeom prst="rect">
            <a:avLst/>
          </a:prstGeom>
        </p:spPr>
        <p:txBody>
          <a:bodyPr wrap="square">
            <a:spAutoFit/>
          </a:bodyPr>
          <a:lstStyle/>
          <a:p>
            <a:pPr algn="ctr"/>
            <a:r>
              <a:rPr lang="es-ES" sz="3600" dirty="0">
                <a:ln>
                  <a:solidFill>
                    <a:schemeClr val="tx1"/>
                  </a:solidFill>
                </a:ln>
                <a:solidFill>
                  <a:srgbClr val="49702E"/>
                </a:solidFill>
                <a:latin typeface="Arial Black" panose="020B0A04020102020204" pitchFamily="34" charset="0"/>
              </a:rPr>
              <a:t>2</a:t>
            </a:r>
          </a:p>
          <a:p>
            <a:pPr algn="ctr"/>
            <a:endParaRPr lang="es-ES" sz="3600" dirty="0">
              <a:ln>
                <a:solidFill>
                  <a:schemeClr val="tx1"/>
                </a:solidFill>
              </a:ln>
              <a:solidFill>
                <a:srgbClr val="49702E"/>
              </a:solidFill>
              <a:latin typeface="Arial Black" panose="020B0A04020102020204" pitchFamily="34" charset="0"/>
            </a:endParaRPr>
          </a:p>
          <a:p>
            <a:pPr>
              <a:lnSpc>
                <a:spcPct val="150000"/>
              </a:lnSpc>
              <a:spcAft>
                <a:spcPts val="600"/>
              </a:spcAft>
            </a:pPr>
            <a:r>
              <a:rPr lang="es-ES" sz="3600" dirty="0">
                <a:ln>
                  <a:solidFill>
                    <a:schemeClr val="tx1"/>
                  </a:solidFill>
                </a:ln>
                <a:solidFill>
                  <a:srgbClr val="49702E"/>
                </a:solidFill>
                <a:latin typeface="Arial Black" panose="020B0A04020102020204" pitchFamily="34" charset="0"/>
              </a:rPr>
              <a:t>Tú eres mi Dios, piedad de mí, Señor,</a:t>
            </a:r>
          </a:p>
          <a:p>
            <a:pPr>
              <a:lnSpc>
                <a:spcPct val="150000"/>
              </a:lnSpc>
              <a:spcAft>
                <a:spcPts val="600"/>
              </a:spcAft>
            </a:pPr>
            <a:r>
              <a:rPr lang="es-ES" sz="3600" dirty="0">
                <a:ln>
                  <a:solidFill>
                    <a:schemeClr val="tx1"/>
                  </a:solidFill>
                </a:ln>
                <a:solidFill>
                  <a:srgbClr val="49702E"/>
                </a:solidFill>
                <a:latin typeface="Arial Black" panose="020B0A04020102020204" pitchFamily="34" charset="0"/>
              </a:rPr>
              <a:t>que a ti te estoy llamando todo el día;</a:t>
            </a:r>
          </a:p>
          <a:p>
            <a:pPr>
              <a:lnSpc>
                <a:spcPct val="150000"/>
              </a:lnSpc>
              <a:spcAft>
                <a:spcPts val="600"/>
              </a:spcAft>
            </a:pPr>
            <a:r>
              <a:rPr lang="es-ES" sz="3600" dirty="0">
                <a:ln>
                  <a:solidFill>
                    <a:schemeClr val="tx1"/>
                  </a:solidFill>
                </a:ln>
                <a:solidFill>
                  <a:srgbClr val="49702E"/>
                </a:solidFill>
                <a:latin typeface="Arial Black" panose="020B0A04020102020204" pitchFamily="34" charset="0"/>
              </a:rPr>
              <a:t>alegra el alma de tu siervo,</a:t>
            </a:r>
          </a:p>
          <a:p>
            <a:pPr>
              <a:lnSpc>
                <a:spcPct val="150000"/>
              </a:lnSpc>
              <a:spcAft>
                <a:spcPts val="600"/>
              </a:spcAft>
            </a:pPr>
            <a:r>
              <a:rPr lang="es-ES" sz="3600" dirty="0">
                <a:ln>
                  <a:solidFill>
                    <a:schemeClr val="tx1"/>
                  </a:solidFill>
                </a:ln>
                <a:solidFill>
                  <a:srgbClr val="49702E"/>
                </a:solidFill>
                <a:latin typeface="Arial Black" panose="020B0A04020102020204" pitchFamily="34" charset="0"/>
              </a:rPr>
              <a:t>pues levanto mi alma hacia ti;</a:t>
            </a:r>
          </a:p>
          <a:p>
            <a:pPr>
              <a:spcAft>
                <a:spcPts val="600"/>
              </a:spcAft>
            </a:pPr>
            <a:endParaRPr lang="es-ES" sz="3600" dirty="0">
              <a:ln>
                <a:solidFill>
                  <a:schemeClr val="tx1"/>
                </a:solidFill>
              </a:ln>
              <a:solidFill>
                <a:srgbClr val="49702E"/>
              </a:solidFill>
              <a:latin typeface="Arial Black" panose="020B0A04020102020204" pitchFamily="34" charset="0"/>
            </a:endParaRPr>
          </a:p>
          <a:p>
            <a:pPr>
              <a:spcAft>
                <a:spcPts val="600"/>
              </a:spcAft>
            </a:pPr>
            <a:endParaRPr lang="es-ES" sz="32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118994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9971" y="1017270"/>
            <a:ext cx="10330544" cy="5032532"/>
          </a:xfrm>
          <a:prstGeom prst="rect">
            <a:avLst/>
          </a:prstGeom>
        </p:spPr>
        <p:txBody>
          <a:bodyPr wrap="square">
            <a:spAutoFit/>
          </a:bodyPr>
          <a:lstStyle/>
          <a:p>
            <a:pPr algn="ctr">
              <a:lnSpc>
                <a:spcPct val="150000"/>
              </a:lnSpc>
            </a:pPr>
            <a:r>
              <a:rPr lang="es-ES" sz="3200" dirty="0">
                <a:ln>
                  <a:solidFill>
                    <a:schemeClr val="tx1"/>
                  </a:solidFill>
                </a:ln>
                <a:solidFill>
                  <a:srgbClr val="49702E"/>
                </a:solidFill>
                <a:latin typeface="Arial Black" panose="020B0A04020102020204" pitchFamily="34" charset="0"/>
              </a:rPr>
              <a:t>3</a:t>
            </a:r>
          </a:p>
          <a:p>
            <a:pPr algn="ctr">
              <a:lnSpc>
                <a:spcPct val="150000"/>
              </a:lnSpc>
            </a:pPr>
            <a:endParaRPr lang="es-ES" sz="1200" dirty="0">
              <a:ln>
                <a:solidFill>
                  <a:schemeClr val="tx1"/>
                </a:solidFill>
              </a:ln>
              <a:solidFill>
                <a:srgbClr val="49702E"/>
              </a:solidFill>
              <a:latin typeface="Arial Black" panose="020B0A04020102020204" pitchFamily="34" charset="0"/>
            </a:endParaRPr>
          </a:p>
          <a:p>
            <a:pPr>
              <a:lnSpc>
                <a:spcPct val="150000"/>
              </a:lnSpc>
              <a:spcAft>
                <a:spcPts val="600"/>
              </a:spcAft>
            </a:pPr>
            <a:r>
              <a:rPr lang="es-ES" sz="3200" dirty="0">
                <a:ln>
                  <a:solidFill>
                    <a:schemeClr val="tx1"/>
                  </a:solidFill>
                </a:ln>
                <a:solidFill>
                  <a:srgbClr val="49702E"/>
                </a:solidFill>
                <a:latin typeface="Arial Black" panose="020B0A04020102020204" pitchFamily="34" charset="0"/>
              </a:rPr>
              <a:t>porque tú, Señor, eres bueno y clemente,</a:t>
            </a:r>
          </a:p>
          <a:p>
            <a:pPr>
              <a:lnSpc>
                <a:spcPct val="150000"/>
              </a:lnSpc>
              <a:spcAft>
                <a:spcPts val="600"/>
              </a:spcAft>
            </a:pPr>
            <a:r>
              <a:rPr lang="es-ES" sz="3200" dirty="0">
                <a:ln>
                  <a:solidFill>
                    <a:schemeClr val="tx1"/>
                  </a:solidFill>
                </a:ln>
                <a:solidFill>
                  <a:srgbClr val="49702E"/>
                </a:solidFill>
                <a:latin typeface="Arial Black" panose="020B0A04020102020204" pitchFamily="34" charset="0"/>
              </a:rPr>
              <a:t>rico en misericordia con los que te invocan.</a:t>
            </a:r>
          </a:p>
          <a:p>
            <a:pPr>
              <a:lnSpc>
                <a:spcPct val="150000"/>
              </a:lnSpc>
              <a:spcAft>
                <a:spcPts val="600"/>
              </a:spcAft>
            </a:pPr>
            <a:r>
              <a:rPr lang="es-ES" sz="3200" dirty="0">
                <a:ln>
                  <a:solidFill>
                    <a:schemeClr val="tx1"/>
                  </a:solidFill>
                </a:ln>
                <a:solidFill>
                  <a:srgbClr val="49702E"/>
                </a:solidFill>
                <a:latin typeface="Arial Black" panose="020B0A04020102020204" pitchFamily="34" charset="0"/>
              </a:rPr>
              <a:t>Señor, escucha mi oración,</a:t>
            </a:r>
          </a:p>
          <a:p>
            <a:pPr>
              <a:lnSpc>
                <a:spcPct val="150000"/>
              </a:lnSpc>
              <a:spcAft>
                <a:spcPts val="600"/>
              </a:spcAft>
            </a:pPr>
            <a:r>
              <a:rPr lang="es-ES" sz="3200" dirty="0">
                <a:ln>
                  <a:solidFill>
                    <a:schemeClr val="tx1"/>
                  </a:solidFill>
                </a:ln>
                <a:solidFill>
                  <a:srgbClr val="49702E"/>
                </a:solidFill>
                <a:latin typeface="Arial Black" panose="020B0A04020102020204" pitchFamily="34" charset="0"/>
              </a:rPr>
              <a:t>atiende a la voz de mi súplica.</a:t>
            </a:r>
          </a:p>
          <a:p>
            <a:pPr>
              <a:lnSpc>
                <a:spcPct val="150000"/>
              </a:lnSpc>
              <a:spcAft>
                <a:spcPts val="600"/>
              </a:spcAft>
            </a:pPr>
            <a:endParaRPr lang="es-ES" sz="3200" dirty="0">
              <a:ln>
                <a:solidFill>
                  <a:schemeClr val="tx1"/>
                </a:solidFill>
              </a:ln>
              <a:solidFill>
                <a:srgbClr val="49702E"/>
              </a:solidFill>
              <a:latin typeface="Arial Black" panose="020B0A04020102020204" pitchFamily="34" charset="0"/>
            </a:endParaRPr>
          </a:p>
        </p:txBody>
      </p:sp>
    </p:spTree>
    <p:extLst>
      <p:ext uri="{BB962C8B-B14F-4D97-AF65-F5344CB8AC3E}">
        <p14:creationId xmlns:p14="http://schemas.microsoft.com/office/powerpoint/2010/main" val="3852186824"/>
      </p:ext>
    </p:extLst>
  </p:cSld>
  <p:clrMapOvr>
    <a:masterClrMapping/>
  </p:clrMapOvr>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1637</TotalTime>
  <Words>1707</Words>
  <Application>Microsoft Macintosh PowerPoint</Application>
  <PresentationFormat>Panorámica</PresentationFormat>
  <Paragraphs>148</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Arial</vt:lpstr>
      <vt:lpstr>Arial Black</vt:lpstr>
      <vt:lpstr>Calibri</vt:lpstr>
      <vt:lpstr>Calibri Light</vt:lpstr>
      <vt:lpstr>Cavolini</vt:lpstr>
      <vt:lpstr>Times New Roman</vt:lpstr>
      <vt:lpstr>Tema de Office</vt:lpstr>
      <vt:lpstr>Presentación de PowerPoint</vt:lpstr>
      <vt:lpstr>ORIENTACIONES PARA LA ORACIÓN</vt:lpstr>
      <vt:lpstr>Canto: “No adoréis a nadie”</vt:lpstr>
      <vt:lpstr>PARA PENSAR</vt:lpstr>
      <vt:lpstr>Canto: “Amar es darlo todo”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SALMO </vt:lpstr>
      <vt:lpstr>Canto: “Aleluya (Ain Karem)</vt:lpstr>
      <vt:lpstr>Presentación de PowerPoint</vt:lpstr>
      <vt:lpstr>Presentación de PowerPoint</vt:lpstr>
      <vt:lpstr>Presentación de PowerPoint</vt:lpstr>
      <vt:lpstr>Presentación de PowerPoint</vt:lpstr>
      <vt:lpstr>Canto: “Solo en Dios”</vt:lpstr>
      <vt:lpstr>Presentación de PowerPoint</vt:lpstr>
      <vt:lpstr>Presentación de PowerPoint</vt:lpstr>
      <vt:lpstr>Todas peticiones que hemos dicho y todas las que están en nuestro corazón, se las presentamos al Padre.  En esta noche como venimos haciendo desde que comenzó la Guerra en Ucrania, pedimos por la paz, ahora también en Israel y en Palestina lo haremos rezando juntos la oración, propuesta por el Papa Francisco para pedir la paz. A continuación, rezaremos una oración contra la pobreza y finalizaremos todos juntos el Padre Nuestro.</vt:lpstr>
      <vt:lpstr>Presentación de PowerPoint</vt:lpstr>
      <vt:lpstr>Presentación de PowerPoint</vt:lpstr>
      <vt:lpstr>Presentación de PowerPoint</vt:lpstr>
      <vt:lpstr>Canto: “Nada te turbe”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María Jesús Paniagua Rebuel</cp:lastModifiedBy>
  <cp:revision>210</cp:revision>
  <dcterms:created xsi:type="dcterms:W3CDTF">2021-01-24T11:53:13Z</dcterms:created>
  <dcterms:modified xsi:type="dcterms:W3CDTF">2023-11-09T11:51:37Z</dcterms:modified>
</cp:coreProperties>
</file>