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9" r:id="rId2"/>
    <p:sldId id="329" r:id="rId3"/>
    <p:sldId id="313" r:id="rId4"/>
    <p:sldId id="330" r:id="rId5"/>
    <p:sldId id="320" r:id="rId6"/>
    <p:sldId id="306" r:id="rId7"/>
    <p:sldId id="324" r:id="rId8"/>
    <p:sldId id="331" r:id="rId9"/>
    <p:sldId id="332" r:id="rId10"/>
    <p:sldId id="333" r:id="rId11"/>
    <p:sldId id="343" r:id="rId12"/>
    <p:sldId id="344" r:id="rId13"/>
    <p:sldId id="346" r:id="rId14"/>
    <p:sldId id="311" r:id="rId15"/>
    <p:sldId id="314" r:id="rId16"/>
    <p:sldId id="294" r:id="rId17"/>
    <p:sldId id="260" r:id="rId18"/>
    <p:sldId id="347" r:id="rId19"/>
    <p:sldId id="315" r:id="rId20"/>
    <p:sldId id="301" r:id="rId21"/>
    <p:sldId id="302" r:id="rId22"/>
    <p:sldId id="321" r:id="rId23"/>
    <p:sldId id="312" r:id="rId24"/>
    <p:sldId id="342" r:id="rId25"/>
    <p:sldId id="300" r:id="rId26"/>
    <p:sldId id="276" r:id="rId27"/>
    <p:sldId id="323"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BC5"/>
    <a:srgbClr val="E51967"/>
    <a:srgbClr val="ED72A0"/>
    <a:srgbClr val="A9396B"/>
    <a:srgbClr val="FF5BAB"/>
    <a:srgbClr val="B8376F"/>
    <a:srgbClr val="EB4492"/>
    <a:srgbClr val="49702E"/>
    <a:srgbClr val="D7FFDB"/>
    <a:srgbClr val="D8E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02" autoAdjust="0"/>
    <p:restoredTop sz="94660"/>
  </p:normalViewPr>
  <p:slideViewPr>
    <p:cSldViewPr snapToGrid="0" showGuides="1">
      <p:cViewPr varScale="1">
        <p:scale>
          <a:sx n="72" d="100"/>
          <a:sy n="72" d="100"/>
        </p:scale>
        <p:origin x="540" y="66"/>
      </p:cViewPr>
      <p:guideLst>
        <p:guide orient="horz" pos="2115"/>
        <p:guide pos="3840"/>
      </p:guideLst>
    </p:cSldViewPr>
  </p:slideViewPr>
  <p:notesTextViewPr>
    <p:cViewPr>
      <p:scale>
        <a:sx n="1" d="1"/>
        <a:sy n="1" d="1"/>
      </p:scale>
      <p:origin x="0" y="0"/>
    </p:cViewPr>
  </p:notesTextViewPr>
  <p:sorterViewPr>
    <p:cViewPr>
      <p:scale>
        <a:sx n="100" d="100"/>
        <a:sy n="100" d="100"/>
      </p:scale>
      <p:origin x="0" y="-18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1T19:47:11.53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1F85A4EA-8966-430B-BE49-8D8719450BA7}" type="datetimeFigureOut">
              <a:rPr lang="es-ES" smtClean="0"/>
              <a:t>06/12/2022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20170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F85A4EA-8966-430B-BE49-8D8719450BA7}" type="datetimeFigureOut">
              <a:rPr lang="es-ES" smtClean="0"/>
              <a:t>06/12/2022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175276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F85A4EA-8966-430B-BE49-8D8719450BA7}" type="datetimeFigureOut">
              <a:rPr lang="es-ES" smtClean="0"/>
              <a:t>06/12/2022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21128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F85A4EA-8966-430B-BE49-8D8719450BA7}" type="datetimeFigureOut">
              <a:rPr lang="es-ES" smtClean="0"/>
              <a:t>06/12/2022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24799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F85A4EA-8966-430B-BE49-8D8719450BA7}" type="datetimeFigureOut">
              <a:rPr lang="es-ES" smtClean="0"/>
              <a:t>06/12/2022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164011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1F85A4EA-8966-430B-BE49-8D8719450BA7}" type="datetimeFigureOut">
              <a:rPr lang="es-ES" smtClean="0"/>
              <a:t>06/12/2022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58525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1F85A4EA-8966-430B-BE49-8D8719450BA7}" type="datetimeFigureOut">
              <a:rPr lang="es-ES" smtClean="0"/>
              <a:t>06/12/2022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97686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1F85A4EA-8966-430B-BE49-8D8719450BA7}" type="datetimeFigureOut">
              <a:rPr lang="es-ES" smtClean="0"/>
              <a:t>06/12/2022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76775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F85A4EA-8966-430B-BE49-8D8719450BA7}" type="datetimeFigureOut">
              <a:rPr lang="es-ES" smtClean="0"/>
              <a:t>06/12/2022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410269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F85A4EA-8966-430B-BE49-8D8719450BA7}" type="datetimeFigureOut">
              <a:rPr lang="es-ES" smtClean="0"/>
              <a:t>06/12/2022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332461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F85A4EA-8966-430B-BE49-8D8719450BA7}" type="datetimeFigureOut">
              <a:rPr lang="es-ES" smtClean="0"/>
              <a:t>06/12/2022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85993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5A4EA-8966-430B-BE49-8D8719450BA7}" type="datetimeFigureOut">
              <a:rPr lang="es-ES" smtClean="0"/>
              <a:t>06/12/2022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1C795-2825-4DDF-99F4-AF53F787C211}" type="slidenum">
              <a:rPr lang="es-ES" smtClean="0"/>
              <a:t>‹Nº›</a:t>
            </a:fld>
            <a:endParaRPr lang="es-ES"/>
          </a:p>
        </p:txBody>
      </p:sp>
    </p:spTree>
    <p:extLst>
      <p:ext uri="{BB962C8B-B14F-4D97-AF65-F5344CB8AC3E}">
        <p14:creationId xmlns:p14="http://schemas.microsoft.com/office/powerpoint/2010/main" val="37489500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324997" y="1729972"/>
            <a:ext cx="7357760" cy="5518320"/>
          </a:xfrm>
          <a:prstGeom prst="rect">
            <a:avLst/>
          </a:prstGeom>
        </p:spPr>
      </p:pic>
      <p:sp>
        <p:nvSpPr>
          <p:cNvPr id="5" name="Rectángulo 4"/>
          <p:cNvSpPr/>
          <p:nvPr/>
        </p:nvSpPr>
        <p:spPr>
          <a:xfrm>
            <a:off x="1800543" y="344977"/>
            <a:ext cx="8406668" cy="138499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ES" sz="2800" dirty="0"/>
              <a:t>Oración de la Comunidad </a:t>
            </a:r>
          </a:p>
          <a:p>
            <a:pPr algn="ctr"/>
            <a:r>
              <a:rPr lang="es-ES" sz="2800" dirty="0"/>
              <a:t>(09-DIC-22)</a:t>
            </a:r>
          </a:p>
          <a:p>
            <a:pPr algn="ctr"/>
            <a:r>
              <a:rPr lang="es-ES_tradnl" sz="2800" b="1" dirty="0"/>
              <a:t>       “Conviértete hay que cambiar algunas cosas</a:t>
            </a:r>
            <a:r>
              <a:rPr lang="es-ES" sz="2800" b="1" dirty="0"/>
              <a:t>”</a:t>
            </a:r>
            <a:endParaRPr lang="es-ES" sz="2800" dirty="0"/>
          </a:p>
        </p:txBody>
      </p:sp>
    </p:spTree>
    <p:extLst>
      <p:ext uri="{BB962C8B-B14F-4D97-AF65-F5344CB8AC3E}">
        <p14:creationId xmlns:p14="http://schemas.microsoft.com/office/powerpoint/2010/main" val="19904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7270"/>
            <a:ext cx="12192000" cy="3708708"/>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4</a:t>
            </a:r>
          </a:p>
          <a:p>
            <a:pPr>
              <a:spcAft>
                <a:spcPts val="600"/>
              </a:spcAft>
            </a:pPr>
            <a:r>
              <a:rPr lang="es-ES" sz="4400" dirty="0">
                <a:ln>
                  <a:solidFill>
                    <a:schemeClr val="tx1"/>
                  </a:solidFill>
                </a:ln>
                <a:solidFill>
                  <a:srgbClr val="49702E"/>
                </a:solidFill>
                <a:latin typeface="Arial Black" panose="020B0A04020102020204" pitchFamily="34" charset="0"/>
              </a:rPr>
              <a:t>que mantiene su fidelidad perpetuamente,</a:t>
            </a:r>
          </a:p>
          <a:p>
            <a:pPr>
              <a:spcAft>
                <a:spcPts val="600"/>
              </a:spcAft>
            </a:pPr>
            <a:r>
              <a:rPr lang="es-ES" sz="4400" dirty="0">
                <a:ln>
                  <a:solidFill>
                    <a:schemeClr val="tx1"/>
                  </a:solidFill>
                </a:ln>
                <a:solidFill>
                  <a:srgbClr val="49702E"/>
                </a:solidFill>
                <a:latin typeface="Arial Black" panose="020B0A04020102020204" pitchFamily="34" charset="0"/>
              </a:rPr>
              <a:t>que hace justicia a los oprimidos,</a:t>
            </a:r>
          </a:p>
          <a:p>
            <a:pPr>
              <a:spcAft>
                <a:spcPts val="600"/>
              </a:spcAft>
            </a:pPr>
            <a:r>
              <a:rPr lang="es-ES" sz="4400" dirty="0">
                <a:ln>
                  <a:solidFill>
                    <a:schemeClr val="tx1"/>
                  </a:solidFill>
                </a:ln>
                <a:solidFill>
                  <a:srgbClr val="49702E"/>
                </a:solidFill>
                <a:latin typeface="Arial Black" panose="020B0A04020102020204" pitchFamily="34" charset="0"/>
              </a:rPr>
              <a:t>que da pan a los hambrientos.</a:t>
            </a:r>
          </a:p>
        </p:txBody>
      </p:sp>
    </p:spTree>
    <p:extLst>
      <p:ext uri="{BB962C8B-B14F-4D97-AF65-F5344CB8AC3E}">
        <p14:creationId xmlns:p14="http://schemas.microsoft.com/office/powerpoint/2010/main" val="331072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7270"/>
            <a:ext cx="12192000" cy="4385816"/>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5</a:t>
            </a:r>
          </a:p>
          <a:p>
            <a:pPr>
              <a:spcAft>
                <a:spcPts val="600"/>
              </a:spcAft>
            </a:pPr>
            <a:r>
              <a:rPr lang="es-ES" sz="4400" dirty="0">
                <a:ln>
                  <a:solidFill>
                    <a:schemeClr val="tx1"/>
                  </a:solidFill>
                </a:ln>
                <a:solidFill>
                  <a:srgbClr val="49702E"/>
                </a:solidFill>
                <a:latin typeface="Arial Black" panose="020B0A04020102020204" pitchFamily="34" charset="0"/>
              </a:rPr>
              <a:t>El Señor liberta a los cautivos,</a:t>
            </a:r>
          </a:p>
          <a:p>
            <a:pPr>
              <a:spcAft>
                <a:spcPts val="600"/>
              </a:spcAft>
            </a:pPr>
            <a:r>
              <a:rPr lang="es-ES" sz="4400" dirty="0">
                <a:ln>
                  <a:solidFill>
                    <a:schemeClr val="tx1"/>
                  </a:solidFill>
                </a:ln>
                <a:solidFill>
                  <a:srgbClr val="49702E"/>
                </a:solidFill>
                <a:latin typeface="Arial Black" panose="020B0A04020102020204" pitchFamily="34" charset="0"/>
              </a:rPr>
              <a:t>el Señor abre los ojos al ciego,</a:t>
            </a:r>
          </a:p>
          <a:p>
            <a:pPr>
              <a:spcAft>
                <a:spcPts val="600"/>
              </a:spcAft>
            </a:pPr>
            <a:r>
              <a:rPr lang="es-ES" sz="4400" dirty="0">
                <a:ln>
                  <a:solidFill>
                    <a:schemeClr val="tx1"/>
                  </a:solidFill>
                </a:ln>
                <a:solidFill>
                  <a:srgbClr val="49702E"/>
                </a:solidFill>
                <a:latin typeface="Arial Black" panose="020B0A04020102020204" pitchFamily="34" charset="0"/>
              </a:rPr>
              <a:t>el Señor endereza a los que ya se doblan, </a:t>
            </a:r>
          </a:p>
          <a:p>
            <a:pPr>
              <a:spcAft>
                <a:spcPts val="600"/>
              </a:spcAft>
            </a:pPr>
            <a:r>
              <a:rPr lang="es-ES" sz="4400" dirty="0">
                <a:ln>
                  <a:solidFill>
                    <a:schemeClr val="tx1"/>
                  </a:solidFill>
                </a:ln>
                <a:solidFill>
                  <a:srgbClr val="49702E"/>
                </a:solidFill>
                <a:latin typeface="Arial Black" panose="020B0A04020102020204" pitchFamily="34" charset="0"/>
              </a:rPr>
              <a:t>el Señor ama a los justos.</a:t>
            </a:r>
          </a:p>
        </p:txBody>
      </p:sp>
    </p:spTree>
    <p:extLst>
      <p:ext uri="{BB962C8B-B14F-4D97-AF65-F5344CB8AC3E}">
        <p14:creationId xmlns:p14="http://schemas.microsoft.com/office/powerpoint/2010/main" val="308795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7270"/>
            <a:ext cx="12192000" cy="2954655"/>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6</a:t>
            </a:r>
          </a:p>
          <a:p>
            <a:pPr>
              <a:spcAft>
                <a:spcPts val="600"/>
              </a:spcAft>
            </a:pPr>
            <a:r>
              <a:rPr lang="es-ES" sz="4400" dirty="0">
                <a:ln>
                  <a:solidFill>
                    <a:schemeClr val="tx1"/>
                  </a:solidFill>
                </a:ln>
                <a:solidFill>
                  <a:srgbClr val="49702E"/>
                </a:solidFill>
                <a:latin typeface="Arial Black" panose="020B0A04020102020204" pitchFamily="34" charset="0"/>
              </a:rPr>
              <a:t>El Señor guarda a los peregrinos,</a:t>
            </a:r>
          </a:p>
          <a:p>
            <a:pPr>
              <a:spcAft>
                <a:spcPts val="600"/>
              </a:spcAft>
            </a:pPr>
            <a:r>
              <a:rPr lang="es-ES" sz="4400" dirty="0">
                <a:ln>
                  <a:solidFill>
                    <a:schemeClr val="tx1"/>
                  </a:solidFill>
                </a:ln>
                <a:solidFill>
                  <a:srgbClr val="49702E"/>
                </a:solidFill>
                <a:latin typeface="Arial Black" panose="020B0A04020102020204" pitchFamily="34" charset="0"/>
              </a:rPr>
              <a:t>sustenta al huérfano y a la viuda</a:t>
            </a:r>
          </a:p>
          <a:p>
            <a:pPr>
              <a:spcAft>
                <a:spcPts val="600"/>
              </a:spcAft>
            </a:pPr>
            <a:r>
              <a:rPr lang="es-ES" sz="4400" dirty="0">
                <a:ln>
                  <a:solidFill>
                    <a:schemeClr val="tx1"/>
                  </a:solidFill>
                </a:ln>
                <a:solidFill>
                  <a:srgbClr val="49702E"/>
                </a:solidFill>
                <a:latin typeface="Arial Black" panose="020B0A04020102020204" pitchFamily="34" charset="0"/>
              </a:rPr>
              <a:t>y trastorna el camino de los malvados.</a:t>
            </a:r>
          </a:p>
        </p:txBody>
      </p:sp>
    </p:spTree>
    <p:extLst>
      <p:ext uri="{BB962C8B-B14F-4D97-AF65-F5344CB8AC3E}">
        <p14:creationId xmlns:p14="http://schemas.microsoft.com/office/powerpoint/2010/main" val="248770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7270"/>
            <a:ext cx="12192000" cy="3708708"/>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7</a:t>
            </a:r>
          </a:p>
          <a:p>
            <a:pPr>
              <a:spcAft>
                <a:spcPts val="600"/>
              </a:spcAft>
            </a:pPr>
            <a:r>
              <a:rPr lang="es-ES" sz="4400" dirty="0">
                <a:ln>
                  <a:solidFill>
                    <a:schemeClr val="tx1"/>
                  </a:solidFill>
                </a:ln>
                <a:solidFill>
                  <a:srgbClr val="49702E"/>
                </a:solidFill>
                <a:latin typeface="Arial Black" panose="020B0A04020102020204" pitchFamily="34" charset="0"/>
              </a:rPr>
              <a:t>El Señor reina eternamente,</a:t>
            </a:r>
          </a:p>
          <a:p>
            <a:pPr>
              <a:spcAft>
                <a:spcPts val="600"/>
              </a:spcAft>
            </a:pPr>
            <a:r>
              <a:rPr lang="es-ES" sz="4400" dirty="0">
                <a:ln>
                  <a:solidFill>
                    <a:schemeClr val="tx1"/>
                  </a:solidFill>
                </a:ln>
                <a:solidFill>
                  <a:srgbClr val="49702E"/>
                </a:solidFill>
                <a:latin typeface="Arial Black" panose="020B0A04020102020204" pitchFamily="34" charset="0"/>
              </a:rPr>
              <a:t>tu Dios, </a:t>
            </a:r>
            <a:r>
              <a:rPr lang="es-ES" sz="4400" dirty="0" err="1">
                <a:ln>
                  <a:solidFill>
                    <a:schemeClr val="tx1"/>
                  </a:solidFill>
                </a:ln>
                <a:solidFill>
                  <a:srgbClr val="49702E"/>
                </a:solidFill>
                <a:latin typeface="Arial Black" panose="020B0A04020102020204" pitchFamily="34" charset="0"/>
              </a:rPr>
              <a:t>Sión</a:t>
            </a:r>
            <a:r>
              <a:rPr lang="es-ES" sz="4400" dirty="0">
                <a:ln>
                  <a:solidFill>
                    <a:schemeClr val="tx1"/>
                  </a:solidFill>
                </a:ln>
                <a:solidFill>
                  <a:srgbClr val="49702E"/>
                </a:solidFill>
                <a:latin typeface="Arial Black" panose="020B0A04020102020204" pitchFamily="34" charset="0"/>
              </a:rPr>
              <a:t>, de edad en edad.</a:t>
            </a:r>
          </a:p>
          <a:p>
            <a:pPr>
              <a:spcAft>
                <a:spcPts val="600"/>
              </a:spcAft>
            </a:pPr>
            <a:r>
              <a:rPr lang="es-ES" sz="4400" dirty="0">
                <a:ln>
                  <a:solidFill>
                    <a:schemeClr val="tx1"/>
                  </a:solidFill>
                </a:ln>
                <a:solidFill>
                  <a:srgbClr val="49702E"/>
                </a:solidFill>
                <a:latin typeface="Arial Black" panose="020B0A04020102020204" pitchFamily="34" charset="0"/>
              </a:rPr>
              <a:t>¡Aleluya!</a:t>
            </a:r>
          </a:p>
          <a:p>
            <a:pPr>
              <a:spcAft>
                <a:spcPts val="600"/>
              </a:spcAft>
            </a:pPr>
            <a:endParaRPr lang="es-ES" sz="44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180662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39536" y="14068"/>
            <a:ext cx="3016348" cy="482368"/>
          </a:xfrm>
          <a:gradFill>
            <a:gsLst>
              <a:gs pos="5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s-ES" dirty="0"/>
              <a:t>SALMO </a:t>
            </a:r>
          </a:p>
        </p:txBody>
      </p:sp>
      <p:sp>
        <p:nvSpPr>
          <p:cNvPr id="5" name="Marcador de contenido 4"/>
          <p:cNvSpPr>
            <a:spLocks noGrp="1"/>
          </p:cNvSpPr>
          <p:nvPr>
            <p:ph sz="half" idx="1"/>
          </p:nvPr>
        </p:nvSpPr>
        <p:spPr>
          <a:xfrm>
            <a:off x="0" y="591014"/>
            <a:ext cx="6019800" cy="6032809"/>
          </a:xfrm>
          <a:gradFill>
            <a:gsLst>
              <a:gs pos="7000">
                <a:srgbClr val="92D050"/>
              </a:gs>
              <a:gs pos="24000">
                <a:srgbClr val="92D05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normAutofit fontScale="70000" lnSpcReduction="20000"/>
          </a:bodyPr>
          <a:lstStyle/>
          <a:p>
            <a:pPr marL="0" indent="0">
              <a:spcBef>
                <a:spcPts val="0"/>
              </a:spcBef>
              <a:buNone/>
            </a:pPr>
            <a:endParaRPr lang="es-ES" dirty="0"/>
          </a:p>
          <a:p>
            <a:pPr marL="0" indent="0">
              <a:lnSpc>
                <a:spcPct val="120000"/>
              </a:lnSpc>
              <a:spcBef>
                <a:spcPts val="0"/>
              </a:spcBef>
              <a:buNone/>
            </a:pPr>
            <a:r>
              <a:rPr lang="es-ES" sz="3200" dirty="0"/>
              <a:t>¡Aleluya!</a:t>
            </a:r>
          </a:p>
          <a:p>
            <a:pPr marL="0" indent="0">
              <a:lnSpc>
                <a:spcPct val="120000"/>
              </a:lnSpc>
              <a:spcBef>
                <a:spcPts val="0"/>
              </a:spcBef>
              <a:buNone/>
            </a:pPr>
            <a:r>
              <a:rPr lang="es-ES" sz="3200" dirty="0"/>
              <a:t>Alaba, alma mía, al Señor:</a:t>
            </a:r>
          </a:p>
          <a:p>
            <a:pPr marL="0" indent="0">
              <a:lnSpc>
                <a:spcPct val="120000"/>
              </a:lnSpc>
              <a:spcBef>
                <a:spcPts val="0"/>
              </a:spcBef>
              <a:buNone/>
            </a:pPr>
            <a:r>
              <a:rPr lang="es-ES" sz="3200" dirty="0"/>
              <a:t>alabaré al Señor mientras viva,</a:t>
            </a:r>
          </a:p>
          <a:p>
            <a:pPr marL="0" indent="0">
              <a:lnSpc>
                <a:spcPct val="120000"/>
              </a:lnSpc>
              <a:spcBef>
                <a:spcPts val="0"/>
              </a:spcBef>
              <a:buNone/>
            </a:pPr>
            <a:r>
              <a:rPr lang="es-ES" sz="3200" dirty="0"/>
              <a:t>tañeré para mi Dios mientras exista.</a:t>
            </a:r>
          </a:p>
          <a:p>
            <a:pPr marL="0" indent="0">
              <a:lnSpc>
                <a:spcPct val="120000"/>
              </a:lnSpc>
              <a:spcBef>
                <a:spcPts val="0"/>
              </a:spcBef>
              <a:buNone/>
            </a:pPr>
            <a:endParaRPr lang="es-ES" sz="3200" dirty="0"/>
          </a:p>
          <a:p>
            <a:pPr marL="0" indent="0">
              <a:lnSpc>
                <a:spcPct val="120000"/>
              </a:lnSpc>
              <a:spcBef>
                <a:spcPts val="0"/>
              </a:spcBef>
              <a:buNone/>
            </a:pPr>
            <a:r>
              <a:rPr lang="es-ES" sz="3200" dirty="0"/>
              <a:t>No confiéis en los príncipes,</a:t>
            </a:r>
          </a:p>
          <a:p>
            <a:pPr marL="0" indent="0">
              <a:lnSpc>
                <a:spcPct val="120000"/>
              </a:lnSpc>
              <a:spcBef>
                <a:spcPts val="0"/>
              </a:spcBef>
              <a:buNone/>
            </a:pPr>
            <a:r>
              <a:rPr lang="es-ES" sz="3200" dirty="0"/>
              <a:t>seres de polvo que no pueden salvar;</a:t>
            </a:r>
          </a:p>
          <a:p>
            <a:pPr marL="0" indent="0">
              <a:lnSpc>
                <a:spcPct val="120000"/>
              </a:lnSpc>
              <a:spcBef>
                <a:spcPts val="0"/>
              </a:spcBef>
              <a:buNone/>
            </a:pPr>
            <a:r>
              <a:rPr lang="es-ES" sz="3200" dirty="0"/>
              <a:t>exhalan el espíritu y vuelven al polvo,</a:t>
            </a:r>
          </a:p>
          <a:p>
            <a:pPr marL="0" indent="0">
              <a:lnSpc>
                <a:spcPct val="120000"/>
              </a:lnSpc>
              <a:spcBef>
                <a:spcPts val="0"/>
              </a:spcBef>
              <a:buNone/>
            </a:pPr>
            <a:r>
              <a:rPr lang="es-ES" sz="3200" dirty="0"/>
              <a:t>ese día perecen sus planes.</a:t>
            </a:r>
          </a:p>
          <a:p>
            <a:pPr marL="0" indent="0">
              <a:lnSpc>
                <a:spcPct val="120000"/>
              </a:lnSpc>
              <a:spcBef>
                <a:spcPts val="0"/>
              </a:spcBef>
              <a:buNone/>
            </a:pPr>
            <a:endParaRPr lang="es-ES" sz="3200" dirty="0"/>
          </a:p>
          <a:p>
            <a:pPr marL="0" indent="0">
              <a:lnSpc>
                <a:spcPct val="120000"/>
              </a:lnSpc>
              <a:spcBef>
                <a:spcPts val="0"/>
              </a:spcBef>
              <a:buNone/>
            </a:pPr>
            <a:r>
              <a:rPr lang="es-ES" sz="3200" dirty="0"/>
              <a:t>Dichoso a quien auxilia el Dios de Jacob,</a:t>
            </a:r>
          </a:p>
          <a:p>
            <a:pPr marL="0" indent="0">
              <a:lnSpc>
                <a:spcPct val="120000"/>
              </a:lnSpc>
              <a:spcBef>
                <a:spcPts val="0"/>
              </a:spcBef>
              <a:buNone/>
            </a:pPr>
            <a:r>
              <a:rPr lang="es-ES" sz="3200" dirty="0"/>
              <a:t>el que espera en el Señor, su Dios,</a:t>
            </a:r>
          </a:p>
          <a:p>
            <a:pPr marL="0" indent="0">
              <a:lnSpc>
                <a:spcPct val="120000"/>
              </a:lnSpc>
              <a:spcBef>
                <a:spcPts val="0"/>
              </a:spcBef>
              <a:buNone/>
            </a:pPr>
            <a:r>
              <a:rPr lang="es-ES" sz="3200" dirty="0"/>
              <a:t>que hizo el cielo y la tierra,</a:t>
            </a:r>
          </a:p>
          <a:p>
            <a:pPr marL="0" indent="0">
              <a:lnSpc>
                <a:spcPct val="120000"/>
              </a:lnSpc>
              <a:spcBef>
                <a:spcPts val="0"/>
              </a:spcBef>
              <a:buNone/>
            </a:pPr>
            <a:r>
              <a:rPr lang="es-ES" sz="3200" dirty="0"/>
              <a:t>el mar y cuanto hay en él;</a:t>
            </a:r>
          </a:p>
          <a:p>
            <a:pPr marL="0" indent="0">
              <a:lnSpc>
                <a:spcPct val="120000"/>
              </a:lnSpc>
              <a:spcBef>
                <a:spcPts val="0"/>
              </a:spcBef>
              <a:buNone/>
            </a:pPr>
            <a:endParaRPr lang="es-ES" sz="3200" dirty="0"/>
          </a:p>
        </p:txBody>
      </p:sp>
      <p:sp>
        <p:nvSpPr>
          <p:cNvPr id="6" name="Marcador de contenido 5"/>
          <p:cNvSpPr>
            <a:spLocks noGrp="1"/>
          </p:cNvSpPr>
          <p:nvPr>
            <p:ph sz="half" idx="2"/>
          </p:nvPr>
        </p:nvSpPr>
        <p:spPr>
          <a:xfrm>
            <a:off x="6172200" y="591014"/>
            <a:ext cx="6019800" cy="6032809"/>
          </a:xfrm>
          <a:gradFill>
            <a:gsLst>
              <a:gs pos="5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0000" lnSpcReduction="20000"/>
          </a:bodyPr>
          <a:lstStyle/>
          <a:p>
            <a:pPr marL="0" indent="0">
              <a:lnSpc>
                <a:spcPct val="120000"/>
              </a:lnSpc>
              <a:spcBef>
                <a:spcPts val="0"/>
              </a:spcBef>
              <a:buNone/>
            </a:pPr>
            <a:r>
              <a:rPr lang="es-ES" sz="3200" dirty="0"/>
              <a:t>que mantiene su fidelidad perpetuamente,</a:t>
            </a:r>
          </a:p>
          <a:p>
            <a:pPr marL="0" indent="0">
              <a:lnSpc>
                <a:spcPct val="120000"/>
              </a:lnSpc>
              <a:spcBef>
                <a:spcPts val="0"/>
              </a:spcBef>
              <a:buNone/>
            </a:pPr>
            <a:r>
              <a:rPr lang="es-ES" sz="3200" dirty="0"/>
              <a:t>que hace justicia a los oprimidos,</a:t>
            </a:r>
          </a:p>
          <a:p>
            <a:pPr marL="0" indent="0">
              <a:lnSpc>
                <a:spcPct val="120000"/>
              </a:lnSpc>
              <a:spcBef>
                <a:spcPts val="0"/>
              </a:spcBef>
              <a:buNone/>
            </a:pPr>
            <a:r>
              <a:rPr lang="es-ES" sz="3200" dirty="0"/>
              <a:t>que da pan a los hambrientos.</a:t>
            </a:r>
          </a:p>
          <a:p>
            <a:pPr marL="0" indent="0">
              <a:lnSpc>
                <a:spcPct val="120000"/>
              </a:lnSpc>
              <a:spcBef>
                <a:spcPts val="0"/>
              </a:spcBef>
              <a:buNone/>
            </a:pPr>
            <a:endParaRPr lang="es-ES" sz="3200" dirty="0"/>
          </a:p>
          <a:p>
            <a:pPr marL="0" indent="0">
              <a:lnSpc>
                <a:spcPct val="120000"/>
              </a:lnSpc>
              <a:spcBef>
                <a:spcPts val="0"/>
              </a:spcBef>
              <a:buNone/>
            </a:pPr>
            <a:r>
              <a:rPr lang="es-ES" sz="3200" dirty="0"/>
              <a:t>El Señor liberta a los cautivos,</a:t>
            </a:r>
          </a:p>
          <a:p>
            <a:pPr marL="0" indent="0">
              <a:lnSpc>
                <a:spcPct val="120000"/>
              </a:lnSpc>
              <a:spcBef>
                <a:spcPts val="0"/>
              </a:spcBef>
              <a:buNone/>
            </a:pPr>
            <a:r>
              <a:rPr lang="es-ES" sz="3200" dirty="0"/>
              <a:t>el Señor abre los ojos al ciego,</a:t>
            </a:r>
          </a:p>
          <a:p>
            <a:pPr marL="0" indent="0">
              <a:lnSpc>
                <a:spcPct val="120000"/>
              </a:lnSpc>
              <a:spcBef>
                <a:spcPts val="0"/>
              </a:spcBef>
              <a:buNone/>
            </a:pPr>
            <a:r>
              <a:rPr lang="es-ES" sz="3200" dirty="0"/>
              <a:t>el Señor endereza a los que ya se doblan,</a:t>
            </a:r>
          </a:p>
          <a:p>
            <a:pPr marL="0" indent="0">
              <a:lnSpc>
                <a:spcPct val="120000"/>
              </a:lnSpc>
              <a:spcBef>
                <a:spcPts val="0"/>
              </a:spcBef>
              <a:buNone/>
            </a:pPr>
            <a:r>
              <a:rPr lang="es-ES" sz="3200" dirty="0"/>
              <a:t>el Señor ama a los justos.</a:t>
            </a:r>
          </a:p>
          <a:p>
            <a:pPr marL="0" indent="0">
              <a:lnSpc>
                <a:spcPct val="120000"/>
              </a:lnSpc>
              <a:spcBef>
                <a:spcPts val="0"/>
              </a:spcBef>
              <a:buNone/>
            </a:pPr>
            <a:endParaRPr lang="es-ES" sz="3200" dirty="0"/>
          </a:p>
          <a:p>
            <a:pPr marL="0" indent="0">
              <a:lnSpc>
                <a:spcPct val="120000"/>
              </a:lnSpc>
              <a:spcBef>
                <a:spcPts val="0"/>
              </a:spcBef>
              <a:buNone/>
            </a:pPr>
            <a:r>
              <a:rPr lang="es-ES" sz="3200" dirty="0"/>
              <a:t>El Señor guarda a los peregrinos,</a:t>
            </a:r>
          </a:p>
          <a:p>
            <a:pPr marL="0" indent="0">
              <a:lnSpc>
                <a:spcPct val="120000"/>
              </a:lnSpc>
              <a:spcBef>
                <a:spcPts val="0"/>
              </a:spcBef>
              <a:buNone/>
            </a:pPr>
            <a:r>
              <a:rPr lang="es-ES" sz="3200" dirty="0"/>
              <a:t>sustenta al huérfano y a la viuda</a:t>
            </a:r>
          </a:p>
          <a:p>
            <a:pPr marL="0" indent="0">
              <a:lnSpc>
                <a:spcPct val="120000"/>
              </a:lnSpc>
              <a:spcBef>
                <a:spcPts val="0"/>
              </a:spcBef>
              <a:buNone/>
            </a:pPr>
            <a:r>
              <a:rPr lang="es-ES" sz="3200" dirty="0"/>
              <a:t>y trastorna el camino de los malvados.</a:t>
            </a:r>
          </a:p>
          <a:p>
            <a:pPr marL="0" indent="0">
              <a:lnSpc>
                <a:spcPct val="120000"/>
              </a:lnSpc>
              <a:spcBef>
                <a:spcPts val="0"/>
              </a:spcBef>
              <a:buNone/>
            </a:pPr>
            <a:endParaRPr lang="es-ES" sz="3200" dirty="0"/>
          </a:p>
          <a:p>
            <a:pPr marL="0" indent="0">
              <a:lnSpc>
                <a:spcPct val="120000"/>
              </a:lnSpc>
              <a:spcBef>
                <a:spcPts val="0"/>
              </a:spcBef>
              <a:buNone/>
            </a:pPr>
            <a:r>
              <a:rPr lang="es-ES" sz="3200" dirty="0"/>
              <a:t>El Señor reina eternamente,</a:t>
            </a:r>
          </a:p>
          <a:p>
            <a:pPr marL="0" indent="0">
              <a:lnSpc>
                <a:spcPct val="120000"/>
              </a:lnSpc>
              <a:spcBef>
                <a:spcPts val="0"/>
              </a:spcBef>
              <a:buNone/>
            </a:pPr>
            <a:r>
              <a:rPr lang="es-ES" sz="3200" dirty="0"/>
              <a:t>tu Dios, </a:t>
            </a:r>
            <a:r>
              <a:rPr lang="es-ES" sz="3200" dirty="0" err="1"/>
              <a:t>Sión</a:t>
            </a:r>
            <a:r>
              <a:rPr lang="es-ES" sz="3200" dirty="0"/>
              <a:t>, de edad en edad.</a:t>
            </a:r>
          </a:p>
          <a:p>
            <a:pPr marL="0" indent="0">
              <a:lnSpc>
                <a:spcPct val="120000"/>
              </a:lnSpc>
              <a:spcBef>
                <a:spcPts val="0"/>
              </a:spcBef>
              <a:buNone/>
            </a:pPr>
            <a:r>
              <a:rPr lang="es-ES" sz="3200" dirty="0"/>
              <a:t>¡Aleluya!</a:t>
            </a:r>
          </a:p>
        </p:txBody>
      </p:sp>
    </p:spTree>
    <p:extLst>
      <p:ext uri="{BB962C8B-B14F-4D97-AF65-F5344CB8AC3E}">
        <p14:creationId xmlns:p14="http://schemas.microsoft.com/office/powerpoint/2010/main" val="333744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395" y="120920"/>
            <a:ext cx="10515600" cy="1325563"/>
          </a:xfrm>
        </p:spPr>
        <p:txBody>
          <a:bodyPr/>
          <a:lstStyle/>
          <a:p>
            <a:r>
              <a:rPr lang="es-ES_tradnl" b="1" i="1" dirty="0"/>
              <a:t>Canto: “Aleluya (</a:t>
            </a:r>
            <a:r>
              <a:rPr lang="es-ES_tradnl" b="1" i="1" dirty="0" err="1"/>
              <a:t>Taizé</a:t>
            </a:r>
            <a:r>
              <a:rPr lang="es-ES_tradnl" b="1" i="1" dirty="0"/>
              <a:t>)</a:t>
            </a:r>
            <a:endParaRPr lang="es-ES" dirty="0"/>
          </a:p>
        </p:txBody>
      </p:sp>
      <p:pic>
        <p:nvPicPr>
          <p:cNvPr id="1026" name="Picture 2" descr="Resultado de imagen de mu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2225" y="1"/>
            <a:ext cx="6490010" cy="223024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3B779C6-055A-4B94-82B5-BE1AB6759794}"/>
              </a:ext>
            </a:extLst>
          </p:cNvPr>
          <p:cNvSpPr txBox="1"/>
          <p:nvPr/>
        </p:nvSpPr>
        <p:spPr>
          <a:xfrm>
            <a:off x="1722783" y="3428999"/>
            <a:ext cx="8902212" cy="1508105"/>
          </a:xfrm>
          <a:prstGeom prst="rect">
            <a:avLst/>
          </a:prstGeom>
          <a:noFill/>
        </p:spPr>
        <p:txBody>
          <a:bodyPr wrap="square" rtlCol="0">
            <a:spAutoFit/>
          </a:bodyPr>
          <a:lstStyle/>
          <a:p>
            <a:r>
              <a:rPr lang="es-ES" sz="6000" dirty="0">
                <a:latin typeface="+mj-lt"/>
              </a:rPr>
              <a:t>¡Aleluya, aleluya, aleluya!</a:t>
            </a:r>
          </a:p>
          <a:p>
            <a:endParaRPr lang="es-ES" sz="3200" dirty="0">
              <a:latin typeface="+mj-lt"/>
            </a:endParaRPr>
          </a:p>
        </p:txBody>
      </p:sp>
    </p:spTree>
    <p:extLst>
      <p:ext uri="{BB962C8B-B14F-4D97-AF65-F5344CB8AC3E}">
        <p14:creationId xmlns:p14="http://schemas.microsoft.com/office/powerpoint/2010/main" val="308953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qdefault – Hermana mercedaria… comenzamos hoy el tiempo ordinario en la  liturgia. Se nos hace una llamada a vivir la cotidianidad desde una fe  profunda en el Evangelio y a hacer procesos"/>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676" t="13500" r="21050" b="13821"/>
          <a:stretch/>
        </p:blipFill>
        <p:spPr bwMode="auto">
          <a:xfrm>
            <a:off x="304022" y="902522"/>
            <a:ext cx="5669097" cy="549132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1144952" y="-82033"/>
            <a:ext cx="4377307" cy="1341236"/>
          </a:xfrm>
          <a:prstGeom prst="rect">
            <a:avLst/>
          </a:prstGeom>
        </p:spPr>
      </p:pic>
      <p:sp>
        <p:nvSpPr>
          <p:cNvPr id="3" name="CuadroTexto 2"/>
          <p:cNvSpPr txBox="1"/>
          <p:nvPr/>
        </p:nvSpPr>
        <p:spPr>
          <a:xfrm>
            <a:off x="5824529" y="1940022"/>
            <a:ext cx="6367471" cy="452431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ES_tradnl" sz="7200" b="1" dirty="0"/>
              <a:t>Lectura del Santo Evangelio según San Marcos</a:t>
            </a:r>
            <a:endParaRPr lang="es-ES" sz="7200" dirty="0"/>
          </a:p>
        </p:txBody>
      </p:sp>
    </p:spTree>
    <p:extLst>
      <p:ext uri="{BB962C8B-B14F-4D97-AF65-F5344CB8AC3E}">
        <p14:creationId xmlns:p14="http://schemas.microsoft.com/office/powerpoint/2010/main" val="335627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9685" y="0"/>
            <a:ext cx="3547714" cy="2365143"/>
          </a:xfrm>
          <a:prstGeom prst="rect">
            <a:avLst/>
          </a:prstGeom>
        </p:spPr>
      </p:pic>
      <p:sp>
        <p:nvSpPr>
          <p:cNvPr id="4" name="Rectángulo 3"/>
          <p:cNvSpPr/>
          <p:nvPr/>
        </p:nvSpPr>
        <p:spPr>
          <a:xfrm>
            <a:off x="-79685" y="2002181"/>
            <a:ext cx="11929403" cy="4154984"/>
          </a:xfrm>
          <a:prstGeom prst="rect">
            <a:avLst/>
          </a:prstGeom>
          <a:solidFill>
            <a:schemeClr val="tx2">
              <a:lumMod val="20000"/>
              <a:lumOff val="80000"/>
            </a:schemeClr>
          </a:solidFill>
          <a:ln w="6350">
            <a:solidFill>
              <a:schemeClr val="tx1"/>
            </a:solidFill>
          </a:ln>
        </p:spPr>
        <p:txBody>
          <a:bodyPr wrap="square">
            <a:spAutoFit/>
          </a:bodyPr>
          <a:lstStyle/>
          <a:p>
            <a:pPr lvl="0"/>
            <a:r>
              <a:rPr lang="es-ES" sz="2400" dirty="0"/>
              <a:t>Los personajes del Adviento son parte fundamental de este tiempo de anuncio. Y Juan es clave. Es el profeta que, sin miedo anuncia que Dios nos quiere en su equipo, y para ello hay que dejarse alcanzar poniéndose de cara a Él.</a:t>
            </a:r>
          </a:p>
          <a:p>
            <a:pPr lvl="0"/>
            <a:r>
              <a:rPr lang="es-ES" sz="2400" dirty="0"/>
              <a:t>Sin embargo su mensaje es fuerte, chocante, incluso ofensivo para algunos. Y eso nos lleva a la importancia de la pedagogía del mensaje de la buena noticia.</a:t>
            </a:r>
          </a:p>
          <a:p>
            <a:pPr lvl="0"/>
            <a:r>
              <a:rPr lang="es-ES" sz="2400" dirty="0"/>
              <a:t>Es increíble como nuestros hijos responden de manera diferente ante el mismo mensaje dependiendo de quién y cómo se transmita. Los padres podemos intentar que nuestros hijos actúen de cierta forma o tengan algún hábito, pero si ellos lo ven como algo impuesto o forzado lo evitarán. Sin embargo si lo ven en un amigo o primo que admiren, rápidamente quieren imitarlo y lo acogen como algo deseado. Los padres podemos convertirnos en el enemigo y el primo en un héroe, cuando ambos tienen el mismo objetivo.</a:t>
            </a:r>
            <a:endParaRPr lang="es-ES" sz="2800" dirty="0"/>
          </a:p>
        </p:txBody>
      </p:sp>
      <p:sp>
        <p:nvSpPr>
          <p:cNvPr id="9" name="Rectángulo 8"/>
          <p:cNvSpPr/>
          <p:nvPr/>
        </p:nvSpPr>
        <p:spPr>
          <a:xfrm>
            <a:off x="5376834" y="616300"/>
            <a:ext cx="4464396" cy="923330"/>
          </a:xfrm>
          <a:prstGeom prst="rect">
            <a:avLst/>
          </a:prstGeom>
        </p:spPr>
        <p:txBody>
          <a:bodyPr wrap="square">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REFLEXIÓN</a:t>
            </a:r>
          </a:p>
        </p:txBody>
      </p:sp>
    </p:spTree>
    <p:extLst>
      <p:ext uri="{BB962C8B-B14F-4D97-AF65-F5344CB8AC3E}">
        <p14:creationId xmlns:p14="http://schemas.microsoft.com/office/powerpoint/2010/main" val="185678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9685" y="0"/>
            <a:ext cx="3547714" cy="2365143"/>
          </a:xfrm>
          <a:prstGeom prst="rect">
            <a:avLst/>
          </a:prstGeom>
        </p:spPr>
      </p:pic>
      <p:sp>
        <p:nvSpPr>
          <p:cNvPr id="4" name="Rectángulo 3"/>
          <p:cNvSpPr/>
          <p:nvPr/>
        </p:nvSpPr>
        <p:spPr>
          <a:xfrm>
            <a:off x="0" y="2365143"/>
            <a:ext cx="11929403" cy="3108543"/>
          </a:xfrm>
          <a:prstGeom prst="rect">
            <a:avLst/>
          </a:prstGeom>
          <a:solidFill>
            <a:schemeClr val="tx2">
              <a:lumMod val="20000"/>
              <a:lumOff val="80000"/>
            </a:schemeClr>
          </a:solidFill>
          <a:ln w="6350">
            <a:solidFill>
              <a:schemeClr val="tx1"/>
            </a:solidFill>
          </a:ln>
        </p:spPr>
        <p:txBody>
          <a:bodyPr wrap="square">
            <a:spAutoFit/>
          </a:bodyPr>
          <a:lstStyle/>
          <a:p>
            <a:pPr lvl="0"/>
            <a:r>
              <a:rPr lang="es-ES" sz="2800" dirty="0"/>
              <a:t>Algo así ocurre entre Juan y Jesús. Juan es vehemente y fuerte. Y Jesús (si bien tiene sus momentos) lo sentimos amable, cercano, inspirador...Sus formas de invitación y anuncio son diferentes, aunque el mensaje sea el mismo: Dios nos ama y nos quiere cerca para poder regalarnos todo su cuidado.</a:t>
            </a:r>
          </a:p>
          <a:p>
            <a:pPr lvl="0"/>
            <a:endParaRPr lang="es-ES" sz="2800" dirty="0"/>
          </a:p>
          <a:p>
            <a:pPr lvl="0"/>
            <a:r>
              <a:rPr lang="es-ES" sz="2800" dirty="0"/>
              <a:t>Cojamos el mensaje del Adviento. Entremos en el tuétano: Preparemos en casa el camino, para abrirle " la puerta" a nuestra familia esta Navidad.</a:t>
            </a:r>
          </a:p>
        </p:txBody>
      </p:sp>
      <p:sp>
        <p:nvSpPr>
          <p:cNvPr id="9" name="Rectángulo 8"/>
          <p:cNvSpPr/>
          <p:nvPr/>
        </p:nvSpPr>
        <p:spPr>
          <a:xfrm>
            <a:off x="5376834" y="616300"/>
            <a:ext cx="4464396" cy="923330"/>
          </a:xfrm>
          <a:prstGeom prst="rect">
            <a:avLst/>
          </a:prstGeom>
        </p:spPr>
        <p:txBody>
          <a:bodyPr wrap="square">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REFLEXIÓN</a:t>
            </a:r>
          </a:p>
        </p:txBody>
      </p:sp>
    </p:spTree>
    <p:extLst>
      <p:ext uri="{BB962C8B-B14F-4D97-AF65-F5344CB8AC3E}">
        <p14:creationId xmlns:p14="http://schemas.microsoft.com/office/powerpoint/2010/main" val="278263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2225" y="1"/>
            <a:ext cx="6490010" cy="223024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 b="1" i="1" dirty="0"/>
              <a:t>Canto: “Solo en Dios”</a:t>
            </a:r>
            <a:endParaRPr lang="es-ES" dirty="0"/>
          </a:p>
        </p:txBody>
      </p:sp>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id="{532AFC3E-E4B1-4E68-8782-00F7392C49FD}"/>
                  </a:ext>
                </a:extLst>
              </p14:cNvPr>
              <p14:cNvContentPartPr/>
              <p14:nvPr/>
            </p14:nvContentPartPr>
            <p14:xfrm>
              <a:off x="8335064" y="2729254"/>
              <a:ext cx="360" cy="360"/>
            </p14:xfrm>
          </p:contentPart>
        </mc:Choice>
        <mc:Fallback xmlns="">
          <p:pic>
            <p:nvPicPr>
              <p:cNvPr id="5" name="Entrada de lápiz 4">
                <a:extLst>
                  <a:ext uri="{FF2B5EF4-FFF2-40B4-BE49-F238E27FC236}">
                    <a16:creationId xmlns:a16="http://schemas.microsoft.com/office/drawing/2014/main" id="{532AFC3E-E4B1-4E68-8782-00F7392C49FD}"/>
                  </a:ext>
                </a:extLst>
              </p:cNvPr>
              <p:cNvPicPr/>
              <p:nvPr/>
            </p:nvPicPr>
            <p:blipFill>
              <a:blip r:embed="rId4"/>
              <a:stretch>
                <a:fillRect/>
              </a:stretch>
            </p:blipFill>
            <p:spPr>
              <a:xfrm>
                <a:off x="8326424" y="2720614"/>
                <a:ext cx="18000" cy="18000"/>
              </a:xfrm>
              <a:prstGeom prst="rect">
                <a:avLst/>
              </a:prstGeom>
            </p:spPr>
          </p:pic>
        </mc:Fallback>
      </mc:AlternateContent>
      <p:sp>
        <p:nvSpPr>
          <p:cNvPr id="11" name="CuadroTexto 10">
            <a:extLst>
              <a:ext uri="{FF2B5EF4-FFF2-40B4-BE49-F238E27FC236}">
                <a16:creationId xmlns:a16="http://schemas.microsoft.com/office/drawing/2014/main" id="{4D420B6C-B7E8-4FCB-B754-3C1D44C6C783}"/>
              </a:ext>
            </a:extLst>
          </p:cNvPr>
          <p:cNvSpPr txBox="1"/>
          <p:nvPr/>
        </p:nvSpPr>
        <p:spPr>
          <a:xfrm>
            <a:off x="901148" y="2759638"/>
            <a:ext cx="10162797" cy="3785652"/>
          </a:xfrm>
          <a:prstGeom prst="rect">
            <a:avLst/>
          </a:prstGeom>
          <a:noFill/>
        </p:spPr>
        <p:txBody>
          <a:bodyPr wrap="square" rtlCol="0">
            <a:spAutoFit/>
          </a:bodyPr>
          <a:lstStyle/>
          <a:p>
            <a:pPr algn="ctr"/>
            <a:r>
              <a:rPr lang="es-ES" sz="6000" i="1" dirty="0"/>
              <a:t>Solo en Dios descansa mi alma</a:t>
            </a:r>
          </a:p>
          <a:p>
            <a:pPr algn="ctr"/>
            <a:r>
              <a:rPr lang="es-ES" sz="6000" i="1" dirty="0"/>
              <a:t>Porque de Él viene mi salvación</a:t>
            </a:r>
          </a:p>
          <a:p>
            <a:pPr algn="ctr"/>
            <a:r>
              <a:rPr lang="es-ES" sz="6000" i="1" dirty="0"/>
              <a:t>Solo Él es mi roca y mi alcázar</a:t>
            </a:r>
          </a:p>
          <a:p>
            <a:pPr algn="ctr"/>
            <a:r>
              <a:rPr lang="es-ES" sz="6000" i="1" dirty="0"/>
              <a:t>Junto a Él no vacilare</a:t>
            </a:r>
          </a:p>
        </p:txBody>
      </p:sp>
    </p:spTree>
    <p:extLst>
      <p:ext uri="{BB962C8B-B14F-4D97-AF65-F5344CB8AC3E}">
        <p14:creationId xmlns:p14="http://schemas.microsoft.com/office/powerpoint/2010/main" val="223987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2091" y="164682"/>
            <a:ext cx="8583930" cy="1325563"/>
          </a:xfrm>
          <a:ln w="12700">
            <a:noFill/>
          </a:ln>
          <a:effectLst/>
          <a:scene3d>
            <a:camera prst="orthographicFront">
              <a:rot lat="0" lon="0" rev="0"/>
            </a:camera>
            <a:lightRig rig="chilly" dir="t">
              <a:rot lat="0" lon="0" rev="18480000"/>
            </a:lightRig>
          </a:scene3d>
          <a:sp3d prstMaterial="clear">
            <a:bevelT h="63500" prst="angle"/>
          </a:sp3d>
        </p:spPr>
        <p:txBody>
          <a:bodyPr>
            <a:normAutofit/>
          </a:bodyPr>
          <a:lstStyle/>
          <a:p>
            <a:r>
              <a:rPr lang="es-ES" dirty="0"/>
              <a:t>ORIENTACIONES PARA LA ORACIÓN</a:t>
            </a:r>
          </a:p>
        </p:txBody>
      </p:sp>
      <p:sp>
        <p:nvSpPr>
          <p:cNvPr id="3" name="Marcador de contenido 2"/>
          <p:cNvSpPr>
            <a:spLocks noGrp="1"/>
          </p:cNvSpPr>
          <p:nvPr>
            <p:ph idx="1"/>
          </p:nvPr>
        </p:nvSpPr>
        <p:spPr>
          <a:xfrm>
            <a:off x="116114" y="1596571"/>
            <a:ext cx="12075885" cy="4987109"/>
          </a:xfrm>
          <a:ln w="25400" cmpd="sng">
            <a:solidFill>
              <a:schemeClr val="accent1"/>
            </a:solidFill>
          </a:ln>
        </p:spPr>
        <p:txBody>
          <a:bodyPr>
            <a:normAutofit fontScale="92500" lnSpcReduction="20000"/>
          </a:bodyPr>
          <a:lstStyle/>
          <a:p>
            <a:pPr marL="0" indent="0">
              <a:buNone/>
            </a:pPr>
            <a:endParaRPr lang="es-ES_tradnl" sz="3600" dirty="0"/>
          </a:p>
          <a:p>
            <a:pPr marL="0" indent="0">
              <a:buNone/>
            </a:pPr>
            <a:r>
              <a:rPr lang="es-ES" sz="3200" dirty="0"/>
              <a:t>Tal vez haga mucho tiempo que no estás un rato a solas con Jesús, o quizás ésta sea la primera vez que te dispones a rezar frente a Jesús expuesto en el Santísimo Sacramento. Estas orientaciones son para ayudarte a aprovechar este ratito de oración: </a:t>
            </a:r>
          </a:p>
          <a:p>
            <a:pPr marL="0" indent="0">
              <a:buNone/>
            </a:pPr>
            <a:r>
              <a:rPr lang="es-ES" sz="3200" dirty="0"/>
              <a:t>Lo primero que te sugerimos es que te arrodilles delante de Jesús, le mires sobre el altar y hagas una breve oración de adoración, en la que reconozcas toda su grandeza como verdadero Hijo de Dios hecho hombre y todo el amor que te ha manifestado a lo largo de tu vida. Puedes pedirle que sea Él mismo quien disponga tu corazón para poder escucharle y aceptar sinceramente lo que Él quiera decirte en esta noche. También puedes invocar al Espíritu Santo, Maestro interior de oración, o dirigirte a María y pedirle que te introduzca en la intimidad con el Señor. </a:t>
            </a:r>
          </a:p>
        </p:txBody>
      </p:sp>
    </p:spTree>
    <p:extLst>
      <p:ext uri="{BB962C8B-B14F-4D97-AF65-F5344CB8AC3E}">
        <p14:creationId xmlns:p14="http://schemas.microsoft.com/office/powerpoint/2010/main" val="426597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indent="0" algn="ctr">
              <a:buNone/>
            </a:pPr>
            <a:br>
              <a:rPr lang="es-ES" dirty="0"/>
            </a:br>
            <a:r>
              <a:rPr lang="es-ES_tradnl" b="1" i="1" dirty="0"/>
              <a:t> </a:t>
            </a:r>
            <a:br>
              <a:rPr lang="es-ES" dirty="0"/>
            </a:br>
            <a:r>
              <a:rPr lang="es-ES_tradnl" sz="3200" b="1" i="1" dirty="0">
                <a:effectLst>
                  <a:outerShdw blurRad="38100" dist="38100" dir="2700000" algn="tl">
                    <a:srgbClr val="000000">
                      <a:alpha val="43137"/>
                    </a:srgbClr>
                  </a:outerShdw>
                </a:effectLst>
                <a:latin typeface="+mj-lt"/>
              </a:rPr>
              <a:t>Canto para cada petición: </a:t>
            </a:r>
          </a:p>
          <a:p>
            <a:pPr marL="0" indent="0" algn="ctr">
              <a:buNone/>
            </a:pPr>
            <a:br>
              <a:rPr lang="es-ES" sz="7200" b="1" i="1" dirty="0">
                <a:latin typeface="+mj-lt"/>
              </a:rPr>
            </a:br>
            <a:r>
              <a:rPr lang="es-ES_tradnl" sz="7200" b="1" i="1" dirty="0">
                <a:latin typeface="+mj-lt"/>
              </a:rPr>
              <a:t>“</a:t>
            </a:r>
            <a:r>
              <a:rPr lang="es-ES_tradnl" sz="7200" b="1" i="1" dirty="0" err="1">
                <a:latin typeface="+mj-lt"/>
              </a:rPr>
              <a:t>Kyrie</a:t>
            </a:r>
            <a:r>
              <a:rPr lang="es-ES_tradnl" sz="7200" b="1" i="1" dirty="0">
                <a:latin typeface="+mj-lt"/>
              </a:rPr>
              <a:t> </a:t>
            </a:r>
            <a:r>
              <a:rPr lang="es-ES_tradnl" sz="7200" b="1" i="1" dirty="0" err="1">
                <a:latin typeface="+mj-lt"/>
              </a:rPr>
              <a:t>eleison</a:t>
            </a:r>
            <a:r>
              <a:rPr lang="es-ES_tradnl" sz="7200" b="1" i="1" dirty="0">
                <a:latin typeface="+mj-lt"/>
              </a:rPr>
              <a:t> ”</a:t>
            </a:r>
          </a:p>
          <a:p>
            <a:pPr marL="0" indent="0" algn="ctr">
              <a:buNone/>
            </a:pPr>
            <a:r>
              <a:rPr lang="es-ES" sz="7200" dirty="0"/>
              <a:t>“</a:t>
            </a:r>
            <a:r>
              <a:rPr lang="es-ES" sz="7200" b="1" i="1" dirty="0" err="1">
                <a:latin typeface="+mj-lt"/>
              </a:rPr>
              <a:t>Christe</a:t>
            </a:r>
            <a:r>
              <a:rPr lang="es-ES" sz="7200" b="1" i="1" dirty="0">
                <a:latin typeface="+mj-lt"/>
              </a:rPr>
              <a:t>, </a:t>
            </a:r>
            <a:r>
              <a:rPr lang="es-ES" sz="7200" b="1" i="1" dirty="0" err="1">
                <a:latin typeface="+mj-lt"/>
              </a:rPr>
              <a:t>eleison</a:t>
            </a:r>
            <a:r>
              <a:rPr lang="es-ES" sz="7200" dirty="0"/>
              <a:t>”</a:t>
            </a:r>
            <a:endParaRPr lang="es-ES" sz="7200" b="1" i="1" dirty="0">
              <a:latin typeface="+mj-lt"/>
            </a:endParaRPr>
          </a:p>
          <a:p>
            <a:pPr algn="ctr"/>
            <a:endParaRPr lang="es-ES" sz="4800" dirty="0"/>
          </a:p>
        </p:txBody>
      </p:sp>
      <p:sp>
        <p:nvSpPr>
          <p:cNvPr id="5" name="Rectángulo 4"/>
          <p:cNvSpPr/>
          <p:nvPr/>
        </p:nvSpPr>
        <p:spPr>
          <a:xfrm>
            <a:off x="3291555" y="120920"/>
            <a:ext cx="4464396" cy="923330"/>
          </a:xfrm>
          <a:prstGeom prst="rect">
            <a:avLst/>
          </a:prstGeom>
        </p:spPr>
        <p:txBody>
          <a:bodyPr wrap="square">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PETICIONES</a:t>
            </a:r>
          </a:p>
        </p:txBody>
      </p:sp>
    </p:spTree>
    <p:extLst>
      <p:ext uri="{BB962C8B-B14F-4D97-AF65-F5344CB8AC3E}">
        <p14:creationId xmlns:p14="http://schemas.microsoft.com/office/powerpoint/2010/main" val="19592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8991" y="1825625"/>
            <a:ext cx="10694018" cy="2862322"/>
          </a:xfrm>
          <a:prstGeom prst="rect">
            <a:avLst/>
          </a:prstGeom>
        </p:spPr>
        <p:txBody>
          <a:bodyPr wrap="square">
            <a:spAutoFit/>
          </a:bodyPr>
          <a:lstStyle/>
          <a:p>
            <a:r>
              <a:rPr lang="es-ES" sz="3600" dirty="0"/>
              <a:t>Después de las peticiones todo el que quiera puede hacer una petición personal en voz alta.</a:t>
            </a:r>
          </a:p>
          <a:p>
            <a:endParaRPr lang="es-ES" sz="3600" dirty="0"/>
          </a:p>
          <a:p>
            <a:endParaRPr lang="es-ES" sz="3600" dirty="0"/>
          </a:p>
          <a:p>
            <a:endParaRPr lang="es-ES" sz="3600" dirty="0"/>
          </a:p>
        </p:txBody>
      </p:sp>
    </p:spTree>
    <p:extLst>
      <p:ext uri="{BB962C8B-B14F-4D97-AF65-F5344CB8AC3E}">
        <p14:creationId xmlns:p14="http://schemas.microsoft.com/office/powerpoint/2010/main" val="258505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1827" y="1766599"/>
            <a:ext cx="9968345" cy="2387600"/>
          </a:xfrm>
        </p:spPr>
        <p:txBody>
          <a:bodyPr>
            <a:normAutofit fontScale="90000"/>
          </a:bodyPr>
          <a:lstStyle/>
          <a:p>
            <a:pPr algn="l"/>
            <a:r>
              <a:rPr lang="es-ES" sz="3600" dirty="0">
                <a:solidFill>
                  <a:prstClr val="black"/>
                </a:solidFill>
                <a:latin typeface="Calibri" panose="020F0502020204030204"/>
                <a:ea typeface="+mn-ea"/>
                <a:cs typeface="+mn-cs"/>
              </a:rPr>
              <a:t>Todas peticiones que hemos dicho y todas las que están en nuestro corazón, se las presentamos al Padre.</a:t>
            </a:r>
            <a:br>
              <a:rPr lang="es-ES" sz="3600" dirty="0">
                <a:solidFill>
                  <a:prstClr val="black"/>
                </a:solidFill>
                <a:latin typeface="Calibri" panose="020F0502020204030204"/>
                <a:ea typeface="+mn-ea"/>
                <a:cs typeface="+mn-cs"/>
              </a:rPr>
            </a:br>
            <a:r>
              <a:rPr lang="es-ES" sz="3600" dirty="0">
                <a:solidFill>
                  <a:prstClr val="black"/>
                </a:solidFill>
                <a:latin typeface="Calibri" panose="020F0502020204030204"/>
                <a:ea typeface="+mn-ea"/>
                <a:cs typeface="+mn-cs"/>
              </a:rPr>
              <a:t>En esta noche pedimos muy especialmente por la paz y lo haremos rezando juntos la oración, propuesta por el Papa Francisco para pedir la paz.</a:t>
            </a:r>
            <a:br>
              <a:rPr lang="es-ES" sz="3600" dirty="0">
                <a:solidFill>
                  <a:prstClr val="black"/>
                </a:solidFill>
                <a:latin typeface="Calibri" panose="020F0502020204030204"/>
                <a:ea typeface="+mn-ea"/>
                <a:cs typeface="+mn-cs"/>
              </a:rPr>
            </a:br>
            <a:r>
              <a:rPr lang="es-ES" sz="3600" dirty="0">
                <a:solidFill>
                  <a:prstClr val="black"/>
                </a:solidFill>
                <a:latin typeface="Calibri" panose="020F0502020204030204"/>
                <a:ea typeface="+mn-ea"/>
                <a:cs typeface="+mn-cs"/>
              </a:rPr>
              <a:t> Y a continuación, rezaremos juntos el Padre Nuestro.</a:t>
            </a:r>
          </a:p>
        </p:txBody>
      </p:sp>
    </p:spTree>
    <p:extLst>
      <p:ext uri="{BB962C8B-B14F-4D97-AF65-F5344CB8AC3E}">
        <p14:creationId xmlns:p14="http://schemas.microsoft.com/office/powerpoint/2010/main" val="233957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01D063E-35C6-9A4D-B8D6-D5AD74B2BB22}"/>
              </a:ext>
            </a:extLst>
          </p:cNvPr>
          <p:cNvSpPr/>
          <p:nvPr/>
        </p:nvSpPr>
        <p:spPr>
          <a:xfrm>
            <a:off x="1" y="177009"/>
            <a:ext cx="12191999" cy="6999352"/>
          </a:xfrm>
          <a:prstGeom prst="rect">
            <a:avLst/>
          </a:prstGeom>
        </p:spPr>
        <p:txBody>
          <a:bodyPr wrap="square">
            <a:spAutoFit/>
          </a:bodyPr>
          <a:lstStyle/>
          <a:p>
            <a:r>
              <a:rPr lang="es-ES_tradnl" sz="2400" dirty="0"/>
              <a:t>En esta noche pedimos como estamos haciendo desde que comenzó la Guerra </a:t>
            </a:r>
            <a:r>
              <a:rPr lang="es-ES_tradnl" sz="2400"/>
              <a:t>en Ucrania, </a:t>
            </a:r>
            <a:r>
              <a:rPr lang="es-ES_tradnl" sz="2400" dirty="0"/>
              <a:t>por la paz y lo haremos rezando juntos la oración, propuesta por el Papa Francisco para pedir la paz. Y a continuación, rezaremos juntos el Padre Nuestro.</a:t>
            </a:r>
          </a:p>
          <a:p>
            <a:pPr algn="ctr"/>
            <a:r>
              <a:rPr lang="es-ES" sz="2400" b="1" dirty="0"/>
              <a:t>0RACIÓN: “POR LA PAZ</a:t>
            </a:r>
            <a:r>
              <a:rPr lang="es-ES_tradnl" sz="2400" b="1" dirty="0"/>
              <a:t>”</a:t>
            </a:r>
            <a:endParaRPr lang="es-ES" sz="2400" b="1" dirty="0"/>
          </a:p>
          <a:p>
            <a:endParaRPr lang="es-ES" sz="2400" dirty="0"/>
          </a:p>
          <a:p>
            <a:r>
              <a:rPr lang="es-ES_tradnl" sz="2800" dirty="0">
                <a:latin typeface="Arial Black" panose="020B0A04020102020204" pitchFamily="34" charset="0"/>
              </a:rPr>
              <a:t>Señor, Dios de paz, ¡escucha nuestra súplica! </a:t>
            </a:r>
            <a:endParaRPr lang="es-ES" sz="2800" dirty="0">
              <a:latin typeface="Arial Black" panose="020B0A04020102020204" pitchFamily="34" charset="0"/>
            </a:endParaRPr>
          </a:p>
          <a:p>
            <a:r>
              <a:rPr lang="es-ES_tradnl" sz="2800" dirty="0">
                <a:latin typeface="Arial Black" panose="020B0A04020102020204" pitchFamily="34" charset="0"/>
              </a:rPr>
              <a:t>Abre nuestros ojos y nuestros corazones, </a:t>
            </a:r>
            <a:endParaRPr lang="es-ES" sz="2800" dirty="0">
              <a:latin typeface="Arial Black" panose="020B0A04020102020204" pitchFamily="34" charset="0"/>
            </a:endParaRPr>
          </a:p>
          <a:p>
            <a:r>
              <a:rPr lang="es-ES_tradnl" sz="2800" dirty="0">
                <a:latin typeface="Arial Black" panose="020B0A04020102020204" pitchFamily="34" charset="0"/>
              </a:rPr>
              <a:t>y danos la valentía de decir: ¡Nunca más la guerra! </a:t>
            </a:r>
            <a:endParaRPr lang="es-ES" sz="2800" dirty="0">
              <a:latin typeface="Arial Black" panose="020B0A04020102020204" pitchFamily="34" charset="0"/>
            </a:endParaRPr>
          </a:p>
          <a:p>
            <a:r>
              <a:rPr lang="es-ES_tradnl" sz="2800" dirty="0">
                <a:latin typeface="Arial Black" panose="020B0A04020102020204" pitchFamily="34" charset="0"/>
              </a:rPr>
              <a:t>¡La guerra destruye todo! </a:t>
            </a:r>
            <a:endParaRPr lang="es-ES" sz="2800" dirty="0">
              <a:latin typeface="Arial Black" panose="020B0A04020102020204" pitchFamily="34" charset="0"/>
            </a:endParaRPr>
          </a:p>
          <a:p>
            <a:r>
              <a:rPr lang="es-ES_tradnl" sz="2800" dirty="0">
                <a:latin typeface="Arial Black" panose="020B0A04020102020204" pitchFamily="34" charset="0"/>
              </a:rPr>
              <a:t>Infúndenos el valor de construir la paz. </a:t>
            </a:r>
            <a:endParaRPr lang="es-ES" sz="2800" dirty="0">
              <a:latin typeface="Arial Black" panose="020B0A04020102020204" pitchFamily="34" charset="0"/>
            </a:endParaRPr>
          </a:p>
          <a:p>
            <a:r>
              <a:rPr lang="es-ES_tradnl" sz="2800" dirty="0">
                <a:latin typeface="Arial Black" panose="020B0A04020102020204" pitchFamily="34" charset="0"/>
              </a:rPr>
              <a:t>Mantén encendida en nosotros la llama de la esperanza para que tomemos con paciente perseverancia opciones de diálogo y reconciliación, de modo que finalmente triunfe la paz. </a:t>
            </a:r>
            <a:endParaRPr lang="es-ES" sz="2800" dirty="0">
              <a:latin typeface="Arial Black" panose="020B0A04020102020204" pitchFamily="34" charset="0"/>
            </a:endParaRPr>
          </a:p>
          <a:p>
            <a:pPr algn="r"/>
            <a:endParaRPr lang="es-ES_tradnl" sz="2800" b="1" dirty="0">
              <a:latin typeface="Arial Black" panose="020B0A04020102020204" pitchFamily="34" charset="0"/>
            </a:endParaRPr>
          </a:p>
          <a:p>
            <a:pPr algn="r"/>
            <a:r>
              <a:rPr lang="es-ES_tradnl" sz="2800" b="1" dirty="0">
                <a:latin typeface="Arial Black" panose="020B0A04020102020204" pitchFamily="34" charset="0"/>
              </a:rPr>
              <a:t>Amén</a:t>
            </a:r>
            <a:endParaRPr lang="es-ES" sz="2800" dirty="0">
              <a:latin typeface="Arial Black" panose="020B0A04020102020204" pitchFamily="34" charset="0"/>
            </a:endParaRPr>
          </a:p>
          <a:p>
            <a:pPr algn="r">
              <a:lnSpc>
                <a:spcPts val="2500"/>
              </a:lnSpc>
            </a:pPr>
            <a:endParaRPr lang="es-ES" sz="2400" b="1" dirty="0"/>
          </a:p>
        </p:txBody>
      </p:sp>
    </p:spTree>
    <p:extLst>
      <p:ext uri="{BB962C8B-B14F-4D97-AF65-F5344CB8AC3E}">
        <p14:creationId xmlns:p14="http://schemas.microsoft.com/office/powerpoint/2010/main" val="4126036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23855" y="-67197"/>
            <a:ext cx="5350054" cy="6925197"/>
          </a:xfrm>
          <a:prstGeom prst="rect">
            <a:avLst/>
          </a:prstGeom>
        </p:spPr>
      </p:pic>
    </p:spTree>
    <p:extLst>
      <p:ext uri="{BB962C8B-B14F-4D97-AF65-F5344CB8AC3E}">
        <p14:creationId xmlns:p14="http://schemas.microsoft.com/office/powerpoint/2010/main" val="2070470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7195" y="0"/>
            <a:ext cx="6490010" cy="223024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_tradnl" b="1" dirty="0">
                <a:effectLst>
                  <a:outerShdw blurRad="38100" dist="38100" dir="2700000" algn="tl">
                    <a:srgbClr val="000000">
                      <a:alpha val="43137"/>
                    </a:srgbClr>
                  </a:outerShdw>
                </a:effectLst>
              </a:rPr>
              <a:t>Canto: </a:t>
            </a:r>
            <a:r>
              <a:rPr lang="es-ES" b="1" i="1" dirty="0">
                <a:effectLst>
                  <a:outerShdw blurRad="38100" dist="38100" dir="2700000" algn="tl">
                    <a:srgbClr val="000000">
                      <a:alpha val="43137"/>
                    </a:srgbClr>
                  </a:outerShdw>
                </a:effectLst>
              </a:rPr>
              <a:t>“</a:t>
            </a:r>
            <a:r>
              <a:rPr lang="es-ES" b="1" i="1" u="sng" dirty="0">
                <a:effectLst>
                  <a:outerShdw blurRad="38100" dist="38100" dir="2700000" algn="tl">
                    <a:srgbClr val="000000">
                      <a:alpha val="43137"/>
                    </a:srgbClr>
                  </a:outerShdw>
                </a:effectLst>
              </a:rPr>
              <a:t>Y ALABANDOTE”</a:t>
            </a:r>
            <a:endParaRPr lang="es-ES" u="sng" dirty="0">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C217D1CD-0464-4FE3-9E41-EE417C8F3487}"/>
              </a:ext>
            </a:extLst>
          </p:cNvPr>
          <p:cNvSpPr txBox="1"/>
          <p:nvPr/>
        </p:nvSpPr>
        <p:spPr>
          <a:xfrm>
            <a:off x="334795" y="2017503"/>
            <a:ext cx="11052313" cy="4524315"/>
          </a:xfrm>
          <a:prstGeom prst="rect">
            <a:avLst/>
          </a:prstGeom>
          <a:noFill/>
        </p:spPr>
        <p:txBody>
          <a:bodyPr wrap="square" numCol="2" rtlCol="0">
            <a:spAutoFit/>
          </a:bodyPr>
          <a:lstStyle/>
          <a:p>
            <a:r>
              <a:rPr lang="es-ES" sz="2400" dirty="0"/>
              <a:t>¿Cómo podré agradecer</a:t>
            </a:r>
          </a:p>
          <a:p>
            <a:r>
              <a:rPr lang="es-ES" sz="2400" dirty="0"/>
              <a:t>tanta bendición?</a:t>
            </a:r>
          </a:p>
          <a:p>
            <a:r>
              <a:rPr lang="es-ES" sz="2400" dirty="0"/>
              <a:t>¿Cómo podré responder a tu amor?</a:t>
            </a:r>
          </a:p>
          <a:p>
            <a:r>
              <a:rPr lang="es-ES" sz="2400" dirty="0"/>
              <a:t>Levantando mis manos, Señor,</a:t>
            </a:r>
          </a:p>
          <a:p>
            <a:r>
              <a:rPr lang="es-ES" sz="2400" dirty="0"/>
              <a:t>declarando que Tú eres Dios</a:t>
            </a:r>
          </a:p>
          <a:p>
            <a:r>
              <a:rPr lang="es-ES" sz="2400" dirty="0"/>
              <a:t>y dejándome llenar por el soplo</a:t>
            </a:r>
          </a:p>
          <a:p>
            <a:r>
              <a:rPr lang="es-ES" sz="2400" dirty="0"/>
              <a:t>de tu amor.</a:t>
            </a:r>
          </a:p>
          <a:p>
            <a:r>
              <a:rPr lang="es-ES" sz="2400" dirty="0"/>
              <a:t> </a:t>
            </a:r>
          </a:p>
          <a:p>
            <a:r>
              <a:rPr lang="es-ES" sz="2400" dirty="0"/>
              <a:t>Y alabándote,</a:t>
            </a:r>
          </a:p>
          <a:p>
            <a:r>
              <a:rPr lang="es-ES" sz="2400" dirty="0"/>
              <a:t>y alabándote</a:t>
            </a:r>
          </a:p>
          <a:p>
            <a:r>
              <a:rPr lang="es-ES" sz="2400" dirty="0"/>
              <a:t>y alabándote,</a:t>
            </a:r>
          </a:p>
          <a:p>
            <a:r>
              <a:rPr lang="es-ES" sz="2400" dirty="0"/>
              <a:t>Señor, mi Dios (bis)</a:t>
            </a:r>
          </a:p>
          <a:p>
            <a:r>
              <a:rPr lang="es-ES" sz="2400" dirty="0"/>
              <a:t> </a:t>
            </a:r>
          </a:p>
          <a:p>
            <a:r>
              <a:rPr lang="es-ES" sz="2400" dirty="0"/>
              <a:t>Quiero adorarte Señor</a:t>
            </a:r>
          </a:p>
          <a:p>
            <a:r>
              <a:rPr lang="es-ES" sz="2400" dirty="0"/>
              <a:t>desde el corazón</a:t>
            </a:r>
          </a:p>
          <a:p>
            <a:r>
              <a:rPr lang="es-ES" sz="2400" dirty="0"/>
              <a:t>y descalzarme ante ti, Santo Dios.</a:t>
            </a:r>
          </a:p>
          <a:p>
            <a:r>
              <a:rPr lang="es-ES" sz="2400" dirty="0"/>
              <a:t>Tu perfume me inunda, Señor,</a:t>
            </a:r>
          </a:p>
          <a:p>
            <a:r>
              <a:rPr lang="es-ES" sz="2400" dirty="0"/>
              <a:t>tu presencia está dentro de mi</a:t>
            </a:r>
          </a:p>
          <a:p>
            <a:r>
              <a:rPr lang="es-ES" sz="2400" dirty="0"/>
              <a:t>y tu gracia se derrama por todo este lugar</a:t>
            </a:r>
          </a:p>
          <a:p>
            <a:endParaRPr lang="es-ES" sz="2400" dirty="0"/>
          </a:p>
        </p:txBody>
      </p:sp>
    </p:spTree>
    <p:extLst>
      <p:ext uri="{BB962C8B-B14F-4D97-AF65-F5344CB8AC3E}">
        <p14:creationId xmlns:p14="http://schemas.microsoft.com/office/powerpoint/2010/main" val="610823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2/2011 - 03/2011 | Caridad, Dibujos de jesús, Dibujos f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7214839" y="100361"/>
            <a:ext cx="4538546" cy="1569660"/>
          </a:xfrm>
          <a:prstGeom prst="rect">
            <a:avLst/>
          </a:prstGeom>
          <a:noFill/>
        </p:spPr>
        <p:txBody>
          <a:bodyPr wrap="square" rtlCol="0">
            <a:spAutoFit/>
          </a:bodyPr>
          <a:lstStyle/>
          <a:p>
            <a:r>
              <a:rPr lang="es-ES" sz="3200" dirty="0"/>
              <a:t>¡¡GRACIAS POR COMPARTIR TU TIEMPO Y TU ORACION!!</a:t>
            </a:r>
          </a:p>
        </p:txBody>
      </p:sp>
    </p:spTree>
    <p:extLst>
      <p:ext uri="{BB962C8B-B14F-4D97-AF65-F5344CB8AC3E}">
        <p14:creationId xmlns:p14="http://schemas.microsoft.com/office/powerpoint/2010/main" val="1122312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1026" name="Picture 2" descr="https://eltallerdelaserenidad.files.wordpress.com/2013/01/00213_thumb.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1711" y="365125"/>
            <a:ext cx="8482004" cy="701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7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2225" y="1"/>
            <a:ext cx="6490010" cy="223024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_tradnl" b="1" i="1" dirty="0">
                <a:effectLst>
                  <a:outerShdw blurRad="38100" dist="38100" dir="2700000" algn="tl">
                    <a:srgbClr val="000000">
                      <a:alpha val="43137"/>
                    </a:srgbClr>
                  </a:outerShdw>
                </a:effectLst>
              </a:rPr>
              <a:t>Canto: “No adoréis a nadie”</a:t>
            </a:r>
            <a:endParaRPr lang="es-ES" dirty="0">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EBF2D8E9-24B4-41D4-AD08-7A94DFDF1110}"/>
              </a:ext>
            </a:extLst>
          </p:cNvPr>
          <p:cNvSpPr txBox="1"/>
          <p:nvPr/>
        </p:nvSpPr>
        <p:spPr>
          <a:xfrm>
            <a:off x="993913" y="2544416"/>
            <a:ext cx="10654748" cy="4708981"/>
          </a:xfrm>
          <a:prstGeom prst="rect">
            <a:avLst/>
          </a:prstGeom>
          <a:noFill/>
        </p:spPr>
        <p:txBody>
          <a:bodyPr wrap="square" numCol="1" rtlCol="0">
            <a:spAutoFit/>
          </a:bodyPr>
          <a:lstStyle/>
          <a:p>
            <a:pPr algn="ctr"/>
            <a:r>
              <a:rPr lang="es-ES" sz="2400" b="1" i="1" dirty="0">
                <a:latin typeface="+mj-lt"/>
              </a:rPr>
              <a:t>No adoréis a nadie a nadie más que a Él                                              </a:t>
            </a:r>
          </a:p>
          <a:p>
            <a:pPr algn="ctr"/>
            <a:r>
              <a:rPr lang="es-ES" sz="2400" b="1" i="1" dirty="0">
                <a:latin typeface="+mj-lt"/>
              </a:rPr>
              <a:t>No adoréis a nadie a nadie más que a Él</a:t>
            </a:r>
          </a:p>
          <a:p>
            <a:pPr algn="ctr"/>
            <a:r>
              <a:rPr lang="es-ES" sz="2400" b="1" i="1" dirty="0">
                <a:latin typeface="+mj-lt"/>
              </a:rPr>
              <a:t>No adoréis a nadie a nadie más</a:t>
            </a:r>
          </a:p>
          <a:p>
            <a:pPr algn="ctr"/>
            <a:r>
              <a:rPr lang="es-ES" sz="2400" b="1" i="1" dirty="0">
                <a:latin typeface="+mj-lt"/>
              </a:rPr>
              <a:t>No adoréis a nadie a nadie más</a:t>
            </a:r>
          </a:p>
          <a:p>
            <a:pPr algn="ctr"/>
            <a:r>
              <a:rPr lang="es-ES" sz="2400" b="1" i="1" dirty="0">
                <a:latin typeface="+mj-lt"/>
              </a:rPr>
              <a:t>No adoréis a nadie, a nadie más que a Él</a:t>
            </a:r>
          </a:p>
          <a:p>
            <a:pPr algn="ctr"/>
            <a:endParaRPr lang="es-ES" sz="2400" b="1" i="1" dirty="0">
              <a:latin typeface="+mj-lt"/>
            </a:endParaRPr>
          </a:p>
          <a:p>
            <a:pPr algn="ctr"/>
            <a:r>
              <a:rPr lang="es-ES" sz="2400" b="1" i="1" dirty="0">
                <a:latin typeface="+mj-lt"/>
              </a:rPr>
              <a:t>Porque solo el nos da la libertad</a:t>
            </a:r>
          </a:p>
          <a:p>
            <a:pPr algn="ctr"/>
            <a:r>
              <a:rPr lang="es-ES" sz="2400" b="1" i="1" dirty="0">
                <a:latin typeface="+mj-lt"/>
              </a:rPr>
              <a:t>Porque solo el nos da la libertad</a:t>
            </a:r>
          </a:p>
          <a:p>
            <a:pPr algn="ctr"/>
            <a:r>
              <a:rPr lang="es-ES" sz="2400" b="1" i="1" dirty="0">
                <a:latin typeface="+mj-lt"/>
              </a:rPr>
              <a:t>No adoréis a nadie a nadie más</a:t>
            </a:r>
          </a:p>
          <a:p>
            <a:pPr algn="ctr"/>
            <a:r>
              <a:rPr lang="es-ES" sz="2400" b="1" i="1" dirty="0">
                <a:latin typeface="+mj-lt"/>
              </a:rPr>
              <a:t>No adoréis a nadie a nadie más</a:t>
            </a:r>
          </a:p>
          <a:p>
            <a:pPr algn="ctr"/>
            <a:r>
              <a:rPr lang="es-ES" sz="2400" b="1" i="1" dirty="0">
                <a:latin typeface="+mj-lt"/>
              </a:rPr>
              <a:t>No adoréis a nadie, a nadie más que a Él</a:t>
            </a:r>
          </a:p>
          <a:p>
            <a:pPr algn="ctr"/>
            <a:endParaRPr lang="es-ES" dirty="0">
              <a:latin typeface="+mj-lt"/>
            </a:endParaRPr>
          </a:p>
          <a:p>
            <a:endParaRPr lang="es-ES" dirty="0"/>
          </a:p>
        </p:txBody>
      </p:sp>
    </p:spTree>
    <p:extLst>
      <p:ext uri="{BB962C8B-B14F-4D97-AF65-F5344CB8AC3E}">
        <p14:creationId xmlns:p14="http://schemas.microsoft.com/office/powerpoint/2010/main" val="180373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3920" y="153252"/>
            <a:ext cx="3343508" cy="1325563"/>
          </a:xfrm>
          <a:ln w="12700">
            <a:noFill/>
          </a:ln>
          <a:effectLst/>
          <a:scene3d>
            <a:camera prst="orthographicFront">
              <a:rot lat="0" lon="0" rev="0"/>
            </a:camera>
            <a:lightRig rig="chilly" dir="t">
              <a:rot lat="0" lon="0" rev="18480000"/>
            </a:lightRig>
          </a:scene3d>
          <a:sp3d prstMaterial="clear">
            <a:bevelT h="63500" prst="angle"/>
          </a:sp3d>
        </p:spPr>
        <p:txBody>
          <a:bodyPr/>
          <a:lstStyle/>
          <a:p>
            <a:r>
              <a:rPr lang="es-ES" dirty="0"/>
              <a:t>PARA PENSAR</a:t>
            </a:r>
          </a:p>
        </p:txBody>
      </p:sp>
      <p:sp>
        <p:nvSpPr>
          <p:cNvPr id="3" name="Marcador de contenido 2"/>
          <p:cNvSpPr>
            <a:spLocks noGrp="1"/>
          </p:cNvSpPr>
          <p:nvPr>
            <p:ph idx="1"/>
          </p:nvPr>
        </p:nvSpPr>
        <p:spPr>
          <a:xfrm>
            <a:off x="116114" y="1596571"/>
            <a:ext cx="12075885" cy="5181419"/>
          </a:xfrm>
          <a:ln w="25400" cmpd="sng">
            <a:solidFill>
              <a:schemeClr val="accent1"/>
            </a:solidFill>
          </a:ln>
        </p:spPr>
        <p:txBody>
          <a:bodyPr>
            <a:normAutofit fontScale="32500" lnSpcReduction="20000"/>
          </a:bodyPr>
          <a:lstStyle/>
          <a:p>
            <a:pPr marL="0" indent="0" algn="ctr">
              <a:buNone/>
            </a:pPr>
            <a:endParaRPr lang="es-ES_tradnl" sz="8000" b="1" u="sng" dirty="0"/>
          </a:p>
          <a:p>
            <a:pPr marL="0" indent="0" algn="ctr">
              <a:buNone/>
            </a:pPr>
            <a:endParaRPr lang="es-ES_tradnl" sz="7200" b="1" u="sng" dirty="0">
              <a:latin typeface="Arial" panose="020B0604020202020204" pitchFamily="34" charset="0"/>
              <a:cs typeface="Arial" panose="020B0604020202020204" pitchFamily="34" charset="0"/>
            </a:endParaRPr>
          </a:p>
          <a:p>
            <a:r>
              <a:rPr lang="es-ES" sz="8000" dirty="0">
                <a:latin typeface="Arial" panose="020B0604020202020204" pitchFamily="34" charset="0"/>
                <a:cs typeface="Arial" panose="020B0604020202020204" pitchFamily="34" charset="0"/>
              </a:rPr>
              <a:t>Nuestros oídos están dispuestos a escuchar la Palabra de Dios, de hacer oración, de disfrutar de las eucaristías… pero sabemos que muchas veces Jesús no está ahí, para él la prioridad está en el hermano, en aquel que pide que le ayudemos, en la persona que vive en la calle, el vecino que pasa necesidad, la persona migrante que no logra dignificar su vida, ese familiar o amigo con el que no te hablas por no resolver un conflicto del pasado… esas son las voces que claman hoy en día en el desierto.</a:t>
            </a:r>
          </a:p>
          <a:p>
            <a:pPr marL="0" indent="0">
              <a:buNone/>
            </a:pPr>
            <a:endParaRPr lang="es-ES" sz="8000" dirty="0">
              <a:latin typeface="Arial" panose="020B0604020202020204" pitchFamily="34" charset="0"/>
              <a:cs typeface="Arial" panose="020B0604020202020204" pitchFamily="34" charset="0"/>
            </a:endParaRPr>
          </a:p>
          <a:p>
            <a:r>
              <a:rPr lang="es-ES" sz="8000" dirty="0">
                <a:latin typeface="Arial" panose="020B0604020202020204" pitchFamily="34" charset="0"/>
                <a:cs typeface="Arial" panose="020B0604020202020204" pitchFamily="34" charset="0"/>
              </a:rPr>
              <a:t>Ojalá esta semana seamos capaces de acercar la Navidad a esas voces que gritan cerca de nosotros, a veces no hace falta grandes obras, basta con ser prójimo para los demás, solamente un diálogo, una bolsa de comida, un saludo cariñoso…. Será la mejor manera de sembrar esperanza y de hacer a Jesús presente en nuestro mundo.</a:t>
            </a:r>
          </a:p>
        </p:txBody>
      </p:sp>
    </p:spTree>
    <p:extLst>
      <p:ext uri="{BB962C8B-B14F-4D97-AF65-F5344CB8AC3E}">
        <p14:creationId xmlns:p14="http://schemas.microsoft.com/office/powerpoint/2010/main" val="126707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92595" y="0"/>
            <a:ext cx="6490010" cy="223024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 b="1" i="1" dirty="0"/>
              <a:t>Canto: “De noche”</a:t>
            </a:r>
            <a:r>
              <a:rPr lang="es-ES" dirty="0"/>
              <a:t> </a:t>
            </a:r>
            <a:endParaRPr lang="es-ES" dirty="0">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0DFAAB05-9D65-48C7-B499-222E6AF07193}"/>
              </a:ext>
            </a:extLst>
          </p:cNvPr>
          <p:cNvSpPr txBox="1"/>
          <p:nvPr/>
        </p:nvSpPr>
        <p:spPr>
          <a:xfrm>
            <a:off x="409074" y="1937158"/>
            <a:ext cx="11373852" cy="5738238"/>
          </a:xfrm>
          <a:prstGeom prst="rect">
            <a:avLst/>
          </a:prstGeom>
          <a:noFill/>
        </p:spPr>
        <p:txBody>
          <a:bodyPr wrap="square" rtlCol="0">
            <a:spAutoFit/>
          </a:bodyPr>
          <a:lstStyle/>
          <a:p>
            <a:pPr algn="ctr">
              <a:lnSpc>
                <a:spcPct val="150000"/>
              </a:lnSpc>
            </a:pPr>
            <a:r>
              <a:rPr lang="es-ES" sz="4800" b="1" i="1" dirty="0">
                <a:solidFill>
                  <a:srgbClr val="202124"/>
                </a:solidFill>
                <a:latin typeface="+mj-lt"/>
              </a:rPr>
              <a:t>DE NOCHE IREMOS DE NOCHE</a:t>
            </a:r>
          </a:p>
          <a:p>
            <a:pPr algn="ctr">
              <a:lnSpc>
                <a:spcPct val="150000"/>
              </a:lnSpc>
            </a:pPr>
            <a:r>
              <a:rPr lang="es-ES" sz="4800" b="1" i="1" dirty="0">
                <a:solidFill>
                  <a:srgbClr val="202124"/>
                </a:solidFill>
                <a:latin typeface="+mj-lt"/>
              </a:rPr>
              <a:t>QUE PARA ENCONTRAR LA FUENTE</a:t>
            </a:r>
          </a:p>
          <a:p>
            <a:pPr algn="ctr">
              <a:lnSpc>
                <a:spcPct val="150000"/>
              </a:lnSpc>
            </a:pPr>
            <a:r>
              <a:rPr lang="es-ES" sz="4800" b="1" i="1" dirty="0">
                <a:solidFill>
                  <a:srgbClr val="202124"/>
                </a:solidFill>
                <a:latin typeface="+mj-lt"/>
              </a:rPr>
              <a:t>SOLO LA SED NOS ALUMBRA</a:t>
            </a:r>
          </a:p>
          <a:p>
            <a:pPr algn="ctr">
              <a:lnSpc>
                <a:spcPct val="150000"/>
              </a:lnSpc>
            </a:pPr>
            <a:r>
              <a:rPr lang="es-ES" sz="4800" b="1" i="1" dirty="0">
                <a:solidFill>
                  <a:srgbClr val="202124"/>
                </a:solidFill>
                <a:latin typeface="+mj-lt"/>
              </a:rPr>
              <a:t>SOLO LA SED NOS ALUMBRA</a:t>
            </a:r>
          </a:p>
          <a:p>
            <a:pPr algn="ctr">
              <a:lnSpc>
                <a:spcPct val="150000"/>
              </a:lnSpc>
            </a:pPr>
            <a:endParaRPr lang="es-ES" sz="6000" b="0" i="1"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58207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630936" y="2660904"/>
            <a:ext cx="4818888" cy="3547872"/>
          </a:xfrm>
        </p:spPr>
        <p:txBody>
          <a:bodyPr anchor="t">
            <a:normAutofit/>
          </a:bodyPr>
          <a:lstStyle/>
          <a:p>
            <a:pPr marL="0" indent="0">
              <a:buNone/>
            </a:pPr>
            <a:r>
              <a:rPr lang="es-ES" sz="2200" dirty="0"/>
              <a:t>Los salmos nos resultan cercanos porque son oraciones surgidas del corazón en momentos culminantes de la vida. Pueden ser súplicas desgarradas o alabanzas exultantes, llenas de alegría y gratitud. Pero en todos ellos late, tras la voz que pronuncia los versos, una confianza profunda: la certeza de que son palabras dirigidas a un Dios que escucha.</a:t>
            </a:r>
          </a:p>
        </p:txBody>
      </p:sp>
      <p:pic>
        <p:nvPicPr>
          <p:cNvPr id="1026" name="Picture 2" descr="https://i.pinimg.com/originals/79/df/02/79df025525f035aea3efc380f7ebbd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675" y="845820"/>
            <a:ext cx="4670960" cy="524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0" y="1017270"/>
            <a:ext cx="12192000" cy="3708708"/>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1</a:t>
            </a:r>
          </a:p>
          <a:p>
            <a:pPr>
              <a:spcAft>
                <a:spcPts val="600"/>
              </a:spcAft>
            </a:pPr>
            <a:r>
              <a:rPr lang="es-ES" sz="4400" dirty="0">
                <a:ln>
                  <a:solidFill>
                    <a:schemeClr val="tx1"/>
                  </a:solidFill>
                </a:ln>
                <a:solidFill>
                  <a:srgbClr val="49702E"/>
                </a:solidFill>
                <a:latin typeface="Arial Black" panose="020B0A04020102020204" pitchFamily="34" charset="0"/>
              </a:rPr>
              <a:t>¡Aleluya!</a:t>
            </a:r>
          </a:p>
          <a:p>
            <a:pPr>
              <a:spcAft>
                <a:spcPts val="600"/>
              </a:spcAft>
            </a:pPr>
            <a:r>
              <a:rPr lang="es-ES" sz="4400" dirty="0">
                <a:ln>
                  <a:solidFill>
                    <a:schemeClr val="tx1"/>
                  </a:solidFill>
                </a:ln>
                <a:solidFill>
                  <a:srgbClr val="49702E"/>
                </a:solidFill>
                <a:latin typeface="Arial Black" panose="020B0A04020102020204" pitchFamily="34" charset="0"/>
              </a:rPr>
              <a:t>Alaba, alma mía, al Señor:</a:t>
            </a:r>
          </a:p>
          <a:p>
            <a:pPr>
              <a:spcAft>
                <a:spcPts val="600"/>
              </a:spcAft>
            </a:pPr>
            <a:r>
              <a:rPr lang="es-ES" sz="4400" dirty="0">
                <a:ln>
                  <a:solidFill>
                    <a:schemeClr val="tx1"/>
                  </a:solidFill>
                </a:ln>
                <a:solidFill>
                  <a:srgbClr val="49702E"/>
                </a:solidFill>
                <a:latin typeface="Arial Black" panose="020B0A04020102020204" pitchFamily="34" charset="0"/>
              </a:rPr>
              <a:t>alabaré al Señor mientras viva,</a:t>
            </a:r>
          </a:p>
          <a:p>
            <a:pPr>
              <a:spcAft>
                <a:spcPts val="600"/>
              </a:spcAft>
            </a:pPr>
            <a:r>
              <a:rPr lang="es-ES" sz="4400" dirty="0">
                <a:ln>
                  <a:solidFill>
                    <a:schemeClr val="tx1"/>
                  </a:solidFill>
                </a:ln>
                <a:solidFill>
                  <a:srgbClr val="49702E"/>
                </a:solidFill>
                <a:latin typeface="Arial Black" panose="020B0A04020102020204" pitchFamily="34" charset="0"/>
              </a:rPr>
              <a:t>tañeré para mi Dios mientras exista.</a:t>
            </a:r>
          </a:p>
        </p:txBody>
      </p:sp>
    </p:spTree>
    <p:extLst>
      <p:ext uri="{BB962C8B-B14F-4D97-AF65-F5344CB8AC3E}">
        <p14:creationId xmlns:p14="http://schemas.microsoft.com/office/powerpoint/2010/main" val="201529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7270"/>
            <a:ext cx="12561570" cy="4093428"/>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2</a:t>
            </a:r>
          </a:p>
          <a:p>
            <a:pPr>
              <a:spcAft>
                <a:spcPts val="600"/>
              </a:spcAft>
            </a:pPr>
            <a:r>
              <a:rPr lang="es-ES" sz="4000" dirty="0">
                <a:ln>
                  <a:solidFill>
                    <a:schemeClr val="tx1"/>
                  </a:solidFill>
                </a:ln>
                <a:solidFill>
                  <a:srgbClr val="49702E"/>
                </a:solidFill>
                <a:latin typeface="Arial Black" panose="020B0A04020102020204" pitchFamily="34" charset="0"/>
              </a:rPr>
              <a:t>No confiéis en los príncipes,</a:t>
            </a:r>
          </a:p>
          <a:p>
            <a:pPr>
              <a:spcAft>
                <a:spcPts val="600"/>
              </a:spcAft>
            </a:pPr>
            <a:r>
              <a:rPr lang="es-ES" sz="4000" dirty="0">
                <a:ln>
                  <a:solidFill>
                    <a:schemeClr val="tx1"/>
                  </a:solidFill>
                </a:ln>
                <a:solidFill>
                  <a:srgbClr val="49702E"/>
                </a:solidFill>
                <a:latin typeface="Arial Black" panose="020B0A04020102020204" pitchFamily="34" charset="0"/>
              </a:rPr>
              <a:t>seres de polvo que no pueden salvar;</a:t>
            </a:r>
          </a:p>
          <a:p>
            <a:pPr>
              <a:spcAft>
                <a:spcPts val="600"/>
              </a:spcAft>
            </a:pPr>
            <a:r>
              <a:rPr lang="es-ES" sz="4000" dirty="0">
                <a:ln>
                  <a:solidFill>
                    <a:schemeClr val="tx1"/>
                  </a:solidFill>
                </a:ln>
                <a:solidFill>
                  <a:srgbClr val="49702E"/>
                </a:solidFill>
                <a:latin typeface="Arial Black" panose="020B0A04020102020204" pitchFamily="34" charset="0"/>
              </a:rPr>
              <a:t>exhalan el espíritu y vuelven al polvo,</a:t>
            </a:r>
          </a:p>
          <a:p>
            <a:pPr>
              <a:spcAft>
                <a:spcPts val="600"/>
              </a:spcAft>
            </a:pPr>
            <a:r>
              <a:rPr lang="es-ES" sz="4000" dirty="0">
                <a:ln>
                  <a:solidFill>
                    <a:schemeClr val="tx1"/>
                  </a:solidFill>
                </a:ln>
                <a:solidFill>
                  <a:srgbClr val="49702E"/>
                </a:solidFill>
                <a:latin typeface="Arial Black" panose="020B0A04020102020204" pitchFamily="34" charset="0"/>
              </a:rPr>
              <a:t>ese día perecen sus planes.</a:t>
            </a:r>
          </a:p>
          <a:p>
            <a:pPr>
              <a:spcAft>
                <a:spcPts val="600"/>
              </a:spcAft>
            </a:pPr>
            <a:endParaRPr lang="es-ES" sz="36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118994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7270"/>
            <a:ext cx="12192000" cy="3462486"/>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3</a:t>
            </a:r>
          </a:p>
          <a:p>
            <a:pPr>
              <a:spcAft>
                <a:spcPts val="600"/>
              </a:spcAft>
            </a:pPr>
            <a:r>
              <a:rPr lang="es-ES" sz="4000" dirty="0">
                <a:ln>
                  <a:solidFill>
                    <a:schemeClr val="tx1"/>
                  </a:solidFill>
                </a:ln>
                <a:solidFill>
                  <a:srgbClr val="49702E"/>
                </a:solidFill>
                <a:latin typeface="Arial Black" panose="020B0A04020102020204" pitchFamily="34" charset="0"/>
              </a:rPr>
              <a:t>Dichoso a quien auxilia el Dios de Jacob,</a:t>
            </a:r>
          </a:p>
          <a:p>
            <a:pPr>
              <a:spcAft>
                <a:spcPts val="600"/>
              </a:spcAft>
            </a:pPr>
            <a:r>
              <a:rPr lang="es-ES" sz="4000" dirty="0">
                <a:ln>
                  <a:solidFill>
                    <a:schemeClr val="tx1"/>
                  </a:solidFill>
                </a:ln>
                <a:solidFill>
                  <a:srgbClr val="49702E"/>
                </a:solidFill>
                <a:latin typeface="Arial Black" panose="020B0A04020102020204" pitchFamily="34" charset="0"/>
              </a:rPr>
              <a:t>el que espera en el Señor, su Dios,</a:t>
            </a:r>
          </a:p>
          <a:p>
            <a:pPr>
              <a:spcAft>
                <a:spcPts val="600"/>
              </a:spcAft>
            </a:pPr>
            <a:r>
              <a:rPr lang="es-ES" sz="4000" dirty="0">
                <a:ln>
                  <a:solidFill>
                    <a:schemeClr val="tx1"/>
                  </a:solidFill>
                </a:ln>
                <a:solidFill>
                  <a:srgbClr val="49702E"/>
                </a:solidFill>
                <a:latin typeface="Arial Black" panose="020B0A04020102020204" pitchFamily="34" charset="0"/>
              </a:rPr>
              <a:t>que hizo el cielo y la tierra,</a:t>
            </a:r>
          </a:p>
          <a:p>
            <a:pPr>
              <a:spcAft>
                <a:spcPts val="600"/>
              </a:spcAft>
            </a:pPr>
            <a:r>
              <a:rPr lang="es-ES" sz="4000" dirty="0">
                <a:ln>
                  <a:solidFill>
                    <a:schemeClr val="tx1"/>
                  </a:solidFill>
                </a:ln>
                <a:solidFill>
                  <a:srgbClr val="49702E"/>
                </a:solidFill>
                <a:latin typeface="Arial Black" panose="020B0A04020102020204" pitchFamily="34" charset="0"/>
              </a:rPr>
              <a:t>el mar y cuanto hay en él;</a:t>
            </a:r>
          </a:p>
        </p:txBody>
      </p:sp>
    </p:spTree>
    <p:extLst>
      <p:ext uri="{BB962C8B-B14F-4D97-AF65-F5344CB8AC3E}">
        <p14:creationId xmlns:p14="http://schemas.microsoft.com/office/powerpoint/2010/main" val="3852186824"/>
      </p:ext>
    </p:extLst>
  </p:cSld>
  <p:clrMapOvr>
    <a:masterClrMapping/>
  </p:clrMapOvr>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1424</TotalTime>
  <Words>1539</Words>
  <Application>Microsoft Office PowerPoint</Application>
  <PresentationFormat>Panorámica</PresentationFormat>
  <Paragraphs>150</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Arial</vt:lpstr>
      <vt:lpstr>Arial Black</vt:lpstr>
      <vt:lpstr>Calibri</vt:lpstr>
      <vt:lpstr>Calibri Light</vt:lpstr>
      <vt:lpstr>Tema de Office</vt:lpstr>
      <vt:lpstr>Presentación de PowerPoint</vt:lpstr>
      <vt:lpstr>ORIENTACIONES PARA LA ORACIÓN</vt:lpstr>
      <vt:lpstr>Canto: “No adoréis a nadie”</vt:lpstr>
      <vt:lpstr>PARA PENSAR</vt:lpstr>
      <vt:lpstr>Canto: “De noche”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SALMO </vt:lpstr>
      <vt:lpstr>Canto: “Aleluya (Taizé)</vt:lpstr>
      <vt:lpstr>Presentación de PowerPoint</vt:lpstr>
      <vt:lpstr>Presentación de PowerPoint</vt:lpstr>
      <vt:lpstr>Presentación de PowerPoint</vt:lpstr>
      <vt:lpstr>Canto: “Solo en Dios”</vt:lpstr>
      <vt:lpstr>Presentación de PowerPoint</vt:lpstr>
      <vt:lpstr>Presentación de PowerPoint</vt:lpstr>
      <vt:lpstr>Todas peticiones que hemos dicho y todas las que están en nuestro corazón, se las presentamos al Padre. En esta noche pedimos muy especialmente por la paz y lo haremos rezando juntos la oración, propuesta por el Papa Francisco para pedir la paz.  Y a continuación, rezaremos juntos el Padre Nuestro.</vt:lpstr>
      <vt:lpstr>Presentación de PowerPoint</vt:lpstr>
      <vt:lpstr>Presentación de PowerPoint</vt:lpstr>
      <vt:lpstr>Canto: “Y ALABANDOTE”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VICENTE ALCAIDE DIAZ</cp:lastModifiedBy>
  <cp:revision>183</cp:revision>
  <dcterms:created xsi:type="dcterms:W3CDTF">2021-01-24T11:53:13Z</dcterms:created>
  <dcterms:modified xsi:type="dcterms:W3CDTF">2022-12-06T20:21:10Z</dcterms:modified>
</cp:coreProperties>
</file>