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9" r:id="rId2"/>
    <p:sldId id="313" r:id="rId3"/>
    <p:sldId id="317" r:id="rId4"/>
    <p:sldId id="320" r:id="rId5"/>
    <p:sldId id="306" r:id="rId6"/>
    <p:sldId id="290" r:id="rId7"/>
    <p:sldId id="295" r:id="rId8"/>
    <p:sldId id="307" r:id="rId9"/>
    <p:sldId id="308" r:id="rId10"/>
    <p:sldId id="311" r:id="rId11"/>
    <p:sldId id="314" r:id="rId12"/>
    <p:sldId id="294" r:id="rId13"/>
    <p:sldId id="260" r:id="rId14"/>
    <p:sldId id="300" r:id="rId15"/>
    <p:sldId id="301" r:id="rId16"/>
    <p:sldId id="302" r:id="rId17"/>
    <p:sldId id="321" r:id="rId18"/>
    <p:sldId id="318" r:id="rId19"/>
    <p:sldId id="312" r:id="rId20"/>
    <p:sldId id="315" r:id="rId21"/>
    <p:sldId id="316" r:id="rId22"/>
    <p:sldId id="276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BC5"/>
    <a:srgbClr val="E51967"/>
    <a:srgbClr val="ED72A0"/>
    <a:srgbClr val="A9396B"/>
    <a:srgbClr val="FF5BAB"/>
    <a:srgbClr val="B8376F"/>
    <a:srgbClr val="EB4492"/>
    <a:srgbClr val="49702E"/>
    <a:srgbClr val="D7FFDB"/>
    <a:srgbClr val="D8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76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28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99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11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25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86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75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269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6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93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5A4EA-8966-430B-BE49-8D8719450BA7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C795-2825-4DDF-99F4-AF53F787C2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95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20" y="1339680"/>
            <a:ext cx="7357760" cy="55183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74620" y="344977"/>
            <a:ext cx="735776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dirty="0"/>
              <a:t>Oración de la Comunidad </a:t>
            </a:r>
          </a:p>
          <a:p>
            <a:pPr algn="ctr"/>
            <a:r>
              <a:rPr lang="es-ES" sz="2800" dirty="0"/>
              <a:t>(08-OCT-21)</a:t>
            </a:r>
          </a:p>
          <a:p>
            <a:pPr algn="ctr"/>
            <a:r>
              <a:rPr lang="es-ES" sz="2800" dirty="0"/>
              <a:t>“</a:t>
            </a:r>
            <a:r>
              <a:rPr lang="es-ES_tradnl" sz="2800" b="1" dirty="0"/>
              <a:t>Toda nuestra vida será alegría</a:t>
            </a:r>
            <a:r>
              <a:rPr lang="es-E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0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439536" y="14068"/>
            <a:ext cx="3016348" cy="482368"/>
          </a:xfrm>
          <a:gradFill>
            <a:gsLst>
              <a:gs pos="5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SALMO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838200" y="591014"/>
            <a:ext cx="5181600" cy="6032809"/>
          </a:xfrm>
          <a:gradFill>
            <a:gsLst>
              <a:gs pos="7000">
                <a:srgbClr val="92D050"/>
              </a:gs>
              <a:gs pos="24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s-ES" dirty="0"/>
          </a:p>
          <a:p>
            <a:pPr marL="0" indent="0">
              <a:spcBef>
                <a:spcPts val="0"/>
              </a:spcBef>
              <a:buNone/>
            </a:pPr>
            <a:r>
              <a:rPr lang="es-ES" dirty="0"/>
              <a:t>Tú reduces al hombre a polvo, diciendo: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/>
              <a:t>«Retornad, hijos de Adán»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/>
              <a:t>Mil años en tu presencia son un                                       ayer, que pasó; una vela nocturna.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spcBef>
                <a:spcPts val="0"/>
              </a:spcBef>
              <a:buNone/>
            </a:pPr>
            <a:endParaRPr lang="es-ES" dirty="0"/>
          </a:p>
          <a:p>
            <a:pPr marL="0" indent="0" algn="just">
              <a:spcBef>
                <a:spcPts val="0"/>
              </a:spcBef>
              <a:buNone/>
            </a:pPr>
            <a:r>
              <a:rPr lang="es-ES" dirty="0"/>
              <a:t>Enséñanos a calcular nuestros años, para que adquiramos un corazón sensato.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dirty="0"/>
              <a:t>Vuélvete, Señor, ¿hasta cuándo?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s-ES" dirty="0"/>
              <a:t>Ten compasión de tus siervos.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72200" y="591014"/>
            <a:ext cx="5181600" cy="6032809"/>
          </a:xfrm>
          <a:gradFill>
            <a:gsLst>
              <a:gs pos="500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s-ES" dirty="0"/>
          </a:p>
          <a:p>
            <a:pPr marL="0" indent="0">
              <a:spcBef>
                <a:spcPts val="0"/>
              </a:spcBef>
              <a:buNone/>
            </a:pPr>
            <a:r>
              <a:rPr lang="es-ES" dirty="0"/>
              <a:t>Por la mañana sácianos de tu misericordia, y toda nuestra vida será alegría y júbilo.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/>
              <a:t>Danos alegría, por los días en              que nos afligiste, por los años en    que sufrimos desdichas.</a:t>
            </a:r>
          </a:p>
          <a:p>
            <a:pPr marL="0" indent="0">
              <a:buNone/>
            </a:pPr>
            <a:endParaRPr lang="es-ES" b="1" dirty="0"/>
          </a:p>
          <a:p>
            <a:pPr marL="0" indent="0">
              <a:spcBef>
                <a:spcPts val="0"/>
              </a:spcBef>
              <a:buNone/>
            </a:pPr>
            <a:r>
              <a:rPr lang="es-ES" dirty="0"/>
              <a:t>Que tus siervos vean tu acción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/>
              <a:t>y sus hijos tu gloria.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/>
              <a:t>Baje a nosotros la bondad del Señor y haga prósperas las obras de nuestras manos.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dirty="0"/>
              <a:t>Sí, haga prósperas las obras de nuestras manos.</a:t>
            </a:r>
          </a:p>
        </p:txBody>
      </p:sp>
    </p:spTree>
    <p:extLst>
      <p:ext uri="{BB962C8B-B14F-4D97-AF65-F5344CB8AC3E}">
        <p14:creationId xmlns:p14="http://schemas.microsoft.com/office/powerpoint/2010/main" val="333744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95" y="120920"/>
            <a:ext cx="10515600" cy="1325563"/>
          </a:xfrm>
        </p:spPr>
        <p:txBody>
          <a:bodyPr/>
          <a:lstStyle/>
          <a:p>
            <a:r>
              <a:rPr lang="es-ES_tradnl" b="1" i="1" dirty="0"/>
              <a:t>Canto: “Aleluya (</a:t>
            </a:r>
            <a:r>
              <a:rPr lang="es-ES_tradnl" b="1" i="1" dirty="0" err="1"/>
              <a:t>Taizé</a:t>
            </a:r>
            <a:r>
              <a:rPr lang="es-ES_tradnl" b="1" i="1" dirty="0"/>
              <a:t>)</a:t>
            </a:r>
            <a:endParaRPr lang="es-ES" dirty="0"/>
          </a:p>
        </p:txBody>
      </p:sp>
      <p:pic>
        <p:nvPicPr>
          <p:cNvPr id="1026" name="Picture 2" descr="Resultado de imagen de mu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25" y="1"/>
            <a:ext cx="6490010" cy="22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B779C6-055A-4B94-82B5-BE1AB6759794}"/>
              </a:ext>
            </a:extLst>
          </p:cNvPr>
          <p:cNvSpPr txBox="1"/>
          <p:nvPr/>
        </p:nvSpPr>
        <p:spPr>
          <a:xfrm>
            <a:off x="1722783" y="3428999"/>
            <a:ext cx="89022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+mj-lt"/>
              </a:rPr>
              <a:t>¡Aleluya, aleluya, aleluya!</a:t>
            </a:r>
          </a:p>
          <a:p>
            <a:endParaRPr lang="es-E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953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qdefault – Hermana mercedaria… comenzamos hoy el tiempo ordinario en la  liturgia. Se nos hace una llamada a vivir la cotidianidad desde una fe  profunda en el Evangelio y a hacer proceso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13500" r="21050" b="13821"/>
          <a:stretch/>
        </p:blipFill>
        <p:spPr bwMode="auto">
          <a:xfrm>
            <a:off x="842682" y="936812"/>
            <a:ext cx="5669097" cy="549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52" y="-82033"/>
            <a:ext cx="4377307" cy="13412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60123" y="548641"/>
            <a:ext cx="5795889" cy="563231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7200" b="1" dirty="0"/>
              <a:t>Lectura del Santo Evangelio según San Marcos</a:t>
            </a:r>
            <a:endParaRPr lang="es-ES" sz="7200" dirty="0"/>
          </a:p>
        </p:txBody>
      </p:sp>
    </p:spTree>
    <p:extLst>
      <p:ext uri="{BB962C8B-B14F-4D97-AF65-F5344CB8AC3E}">
        <p14:creationId xmlns:p14="http://schemas.microsoft.com/office/powerpoint/2010/main" val="335627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85" y="0"/>
            <a:ext cx="3547714" cy="236514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2544" y="2799483"/>
            <a:ext cx="11929403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3200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Jesús añadió: «Hijos, ¡qué difícil les es entrar en el reino de Dios a los que ponen su confianza en el dinero!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3200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¿Quién puede salvarse?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3200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Jesús añadió «Es imposible para los hombres, no para Dios. Dios lo puede todo.»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3200" dirty="0">
                <a:solidFill>
                  <a:srgbClr val="4C4C4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¿ Seguimos a Cristo por el camino que él quiere que le sigamos?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s-ES" sz="3200" dirty="0">
              <a:solidFill>
                <a:srgbClr val="4C4C4C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76834" y="616300"/>
            <a:ext cx="446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1856788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u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80" y="120920"/>
            <a:ext cx="6490010" cy="22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95" y="120920"/>
            <a:ext cx="10515600" cy="1325563"/>
          </a:xfrm>
        </p:spPr>
        <p:txBody>
          <a:bodyPr/>
          <a:lstStyle/>
          <a:p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Canto: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 te turbe”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13184" y="2618836"/>
            <a:ext cx="10349948" cy="3416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i="1" dirty="0"/>
              <a:t>NADA TE TURBE NADA TE ESPANTE</a:t>
            </a:r>
          </a:p>
          <a:p>
            <a:pPr algn="ctr"/>
            <a:r>
              <a:rPr lang="es-ES" sz="5400" i="1" dirty="0"/>
              <a:t>QUIEN A DIOS TIENE NADA LE FALTA</a:t>
            </a:r>
          </a:p>
          <a:p>
            <a:pPr algn="ctr"/>
            <a:r>
              <a:rPr lang="es-ES" sz="5400" i="1" dirty="0"/>
              <a:t>NADA TE TURBE NADA TE ESPANTE</a:t>
            </a:r>
          </a:p>
          <a:p>
            <a:pPr algn="ctr"/>
            <a:r>
              <a:rPr lang="es-ES" sz="5400" i="1" dirty="0"/>
              <a:t>SOLO DIOS BASTA </a:t>
            </a:r>
          </a:p>
        </p:txBody>
      </p:sp>
    </p:spTree>
    <p:extLst>
      <p:ext uri="{BB962C8B-B14F-4D97-AF65-F5344CB8AC3E}">
        <p14:creationId xmlns:p14="http://schemas.microsoft.com/office/powerpoint/2010/main" val="61082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br>
              <a:rPr lang="es-ES" dirty="0"/>
            </a:br>
            <a:r>
              <a:rPr lang="es-ES_tradnl" b="1" i="1" dirty="0"/>
              <a:t> </a:t>
            </a:r>
            <a:br>
              <a:rPr lang="es-ES" dirty="0"/>
            </a:br>
            <a:r>
              <a:rPr lang="es-ES_tradn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Canto para cada petición: </a:t>
            </a:r>
          </a:p>
          <a:p>
            <a:pPr marL="0" indent="0" algn="ctr">
              <a:buNone/>
            </a:pPr>
            <a:br>
              <a:rPr lang="es-ES" sz="7200" b="1" i="1" dirty="0">
                <a:latin typeface="+mj-lt"/>
              </a:rPr>
            </a:br>
            <a:r>
              <a:rPr lang="es-ES_tradnl" sz="7200" b="1" i="1" dirty="0">
                <a:latin typeface="+mj-lt"/>
              </a:rPr>
              <a:t>“</a:t>
            </a:r>
            <a:r>
              <a:rPr lang="es-ES_tradnl" sz="7200" b="1" i="1" dirty="0" err="1">
                <a:latin typeface="+mj-lt"/>
              </a:rPr>
              <a:t>Kyrie</a:t>
            </a:r>
            <a:r>
              <a:rPr lang="es-ES_tradnl" sz="7200" b="1" i="1" dirty="0">
                <a:latin typeface="+mj-lt"/>
              </a:rPr>
              <a:t> </a:t>
            </a:r>
            <a:r>
              <a:rPr lang="es-ES_tradnl" sz="7200" b="1" i="1" dirty="0" err="1">
                <a:latin typeface="+mj-lt"/>
              </a:rPr>
              <a:t>eleison</a:t>
            </a:r>
            <a:r>
              <a:rPr lang="es-ES_tradnl" sz="7200" b="1" i="1" dirty="0">
                <a:latin typeface="+mj-lt"/>
              </a:rPr>
              <a:t> ”</a:t>
            </a:r>
          </a:p>
          <a:p>
            <a:pPr marL="0" indent="0" algn="ctr">
              <a:buNone/>
            </a:pPr>
            <a:r>
              <a:rPr lang="es-ES" sz="7200" dirty="0"/>
              <a:t>“</a:t>
            </a:r>
            <a:r>
              <a:rPr lang="es-ES" sz="7200" b="1" i="1" dirty="0" err="1">
                <a:latin typeface="+mj-lt"/>
              </a:rPr>
              <a:t>Christe</a:t>
            </a:r>
            <a:r>
              <a:rPr lang="es-ES" sz="7200" b="1" i="1" dirty="0">
                <a:latin typeface="+mj-lt"/>
              </a:rPr>
              <a:t>, </a:t>
            </a:r>
            <a:r>
              <a:rPr lang="es-ES" sz="7200" b="1" i="1" dirty="0" err="1">
                <a:latin typeface="+mj-lt"/>
              </a:rPr>
              <a:t>eleison</a:t>
            </a:r>
            <a:r>
              <a:rPr lang="es-ES" sz="7200" dirty="0"/>
              <a:t>”</a:t>
            </a:r>
            <a:endParaRPr lang="es-ES" sz="7200" b="1" i="1" dirty="0">
              <a:latin typeface="+mj-lt"/>
            </a:endParaRPr>
          </a:p>
          <a:p>
            <a:pPr algn="ctr"/>
            <a:endParaRPr lang="es-ES" sz="4800" dirty="0"/>
          </a:p>
        </p:txBody>
      </p:sp>
      <p:sp>
        <p:nvSpPr>
          <p:cNvPr id="5" name="Rectángulo 4"/>
          <p:cNvSpPr/>
          <p:nvPr/>
        </p:nvSpPr>
        <p:spPr>
          <a:xfrm>
            <a:off x="3291555" y="120920"/>
            <a:ext cx="4464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PETICIONES</a:t>
            </a:r>
          </a:p>
        </p:txBody>
      </p:sp>
    </p:spTree>
    <p:extLst>
      <p:ext uri="{BB962C8B-B14F-4D97-AF65-F5344CB8AC3E}">
        <p14:creationId xmlns:p14="http://schemas.microsoft.com/office/powerpoint/2010/main" val="195929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48991" y="1825625"/>
            <a:ext cx="106940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/>
              <a:t>Después de las peticiones todo el que quiera puede hacer una petición personal en voz alta.</a:t>
            </a:r>
          </a:p>
          <a:p>
            <a:endParaRPr lang="es-ES" sz="3600" dirty="0"/>
          </a:p>
          <a:p>
            <a:endParaRPr lang="es-ES" sz="3600" dirty="0"/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8505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1827" y="1766599"/>
            <a:ext cx="9968345" cy="2387600"/>
          </a:xfrm>
        </p:spPr>
        <p:txBody>
          <a:bodyPr/>
          <a:lstStyle/>
          <a:p>
            <a:pPr algn="l"/>
            <a:r>
              <a:rPr lang="es-ES" sz="36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Todas peticiones que hemos dicho y todas las que están en nuestro corazón, se las presentamos al Padre y lo pedimos unidos con la oración que Cristo nos enseñó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957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55" y="-67197"/>
            <a:ext cx="5350054" cy="69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6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71600" y="22304"/>
            <a:ext cx="8787161" cy="6863417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s-ES_tradnl" sz="2000" dirty="0"/>
              <a:t>La Tierra se sacudió como animal furioso,</a:t>
            </a:r>
            <a:endParaRPr lang="es-ES" sz="2000" dirty="0"/>
          </a:p>
          <a:p>
            <a:r>
              <a:rPr lang="es-ES_tradnl" sz="2000" dirty="0"/>
              <a:t>temblaron los montes y el mar desató su enojo,</a:t>
            </a:r>
            <a:endParaRPr lang="es-ES" sz="2000" dirty="0"/>
          </a:p>
          <a:p>
            <a:r>
              <a:rPr lang="es-ES_tradnl" sz="2000" dirty="0"/>
              <a:t>los suelos se abrieron y lo construido fue destruido,</a:t>
            </a:r>
            <a:endParaRPr lang="es-ES" sz="2000" dirty="0"/>
          </a:p>
          <a:p>
            <a:r>
              <a:rPr lang="es-ES_tradnl" sz="2000" dirty="0"/>
              <a:t>Vimos sus rostros</a:t>
            </a:r>
            <a:endParaRPr lang="es-ES" sz="2000" dirty="0"/>
          </a:p>
          <a:p>
            <a:r>
              <a:rPr lang="es-ES_tradnl" sz="2000" dirty="0"/>
              <a:t>y oímos sus llantos,</a:t>
            </a:r>
            <a:endParaRPr lang="es-ES" sz="2000" dirty="0"/>
          </a:p>
          <a:p>
            <a:r>
              <a:rPr lang="es-ES_tradnl" sz="2000" dirty="0"/>
              <a:t>las imágenes estremecían y golpeaban,</a:t>
            </a:r>
            <a:endParaRPr lang="es-ES" sz="2000" dirty="0"/>
          </a:p>
          <a:p>
            <a:r>
              <a:rPr lang="es-ES_tradnl" sz="2000" dirty="0"/>
              <a:t>destrucción, dolor y angustia,</a:t>
            </a:r>
            <a:endParaRPr lang="es-ES" sz="2000" dirty="0"/>
          </a:p>
          <a:p>
            <a:r>
              <a:rPr lang="es-ES_tradnl" sz="2000" dirty="0"/>
              <a:t>tras el terremoto cruel y devastador.</a:t>
            </a:r>
            <a:endParaRPr lang="es-ES" sz="2000" dirty="0"/>
          </a:p>
          <a:p>
            <a:r>
              <a:rPr lang="es-ES_tradnl" sz="2000" dirty="0"/>
              <a:t>Pero Dios no estaba en el terremoto…</a:t>
            </a:r>
            <a:endParaRPr lang="es-ES" sz="2000" dirty="0"/>
          </a:p>
          <a:p>
            <a:r>
              <a:rPr lang="es-ES_tradnl" sz="2000" dirty="0"/>
              <a:t>historias, esperanzas, sueños, ilusiones</a:t>
            </a:r>
            <a:endParaRPr lang="es-ES" sz="2000" dirty="0"/>
          </a:p>
          <a:p>
            <a:r>
              <a:rPr lang="es-ES_tradnl" sz="2000" dirty="0"/>
              <a:t>que desaparecieron en un abrir y cerrar de ojos.</a:t>
            </a:r>
            <a:endParaRPr lang="es-ES" sz="2000" dirty="0"/>
          </a:p>
          <a:p>
            <a:r>
              <a:rPr lang="es-ES_tradnl" sz="2000" dirty="0"/>
              <a:t>El horror dejó su marca indeleble</a:t>
            </a:r>
            <a:endParaRPr lang="es-ES" sz="2000" dirty="0"/>
          </a:p>
          <a:p>
            <a:r>
              <a:rPr lang="es-ES_tradnl" sz="2000" dirty="0"/>
              <a:t>en las miradas perdidas, en las caras desoladas,</a:t>
            </a:r>
            <a:endParaRPr lang="es-ES" sz="2000" dirty="0"/>
          </a:p>
          <a:p>
            <a:r>
              <a:rPr lang="es-ES_tradnl" sz="2000" dirty="0"/>
              <a:t>en cada vida quebrada por lo no esperado.</a:t>
            </a:r>
            <a:endParaRPr lang="es-ES" sz="2000" dirty="0"/>
          </a:p>
          <a:p>
            <a:r>
              <a:rPr lang="es-ES_tradnl" sz="2000" dirty="0"/>
              <a:t>Pero Dios no estaba en el terremoto…</a:t>
            </a:r>
            <a:endParaRPr lang="es-ES" sz="2000" dirty="0"/>
          </a:p>
          <a:p>
            <a:r>
              <a:rPr lang="es-ES_tradnl" sz="2000" dirty="0"/>
              <a:t>Alguien gritó su espanto, otras voces se unieron.</a:t>
            </a:r>
            <a:endParaRPr lang="es-ES" sz="2000" dirty="0"/>
          </a:p>
          <a:p>
            <a:r>
              <a:rPr lang="es-ES_tradnl" sz="2000" dirty="0"/>
              <a:t>alguien elevó una plegaria, otras siguieron,</a:t>
            </a:r>
            <a:endParaRPr lang="es-ES" sz="2000" dirty="0"/>
          </a:p>
          <a:p>
            <a:r>
              <a:rPr lang="es-ES_tradnl" sz="2000" dirty="0"/>
              <a:t>alguien cantó y muchos cantaron,</a:t>
            </a:r>
            <a:endParaRPr lang="es-ES" sz="2000" dirty="0"/>
          </a:p>
          <a:p>
            <a:r>
              <a:rPr lang="es-ES_tradnl" sz="2000" dirty="0"/>
              <a:t>alguien tendió su mano</a:t>
            </a:r>
            <a:endParaRPr lang="es-ES" sz="2000" dirty="0"/>
          </a:p>
          <a:p>
            <a:r>
              <a:rPr lang="es-ES_tradnl" sz="2000" dirty="0"/>
              <a:t>y miles de manos se unieron.</a:t>
            </a:r>
            <a:endParaRPr lang="es-ES" sz="2000" dirty="0"/>
          </a:p>
          <a:p>
            <a:r>
              <a:rPr lang="es-ES_tradnl" sz="2000" dirty="0"/>
              <a:t>Y Dios estaba entre ellos.</a:t>
            </a:r>
            <a:endParaRPr lang="es-ES" sz="2000" dirty="0"/>
          </a:p>
          <a:p>
            <a:r>
              <a:rPr lang="es-ES_tradnl" sz="2000" dirty="0"/>
              <a:t>En solidaridad con los habitantes de La Palma.</a:t>
            </a:r>
            <a:endParaRPr lang="es-ES" sz="2000" dirty="0"/>
          </a:p>
        </p:txBody>
      </p:sp>
      <p:sp>
        <p:nvSpPr>
          <p:cNvPr id="2" name="CuadroTexto 1"/>
          <p:cNvSpPr txBox="1"/>
          <p:nvPr/>
        </p:nvSpPr>
        <p:spPr>
          <a:xfrm rot="16200000">
            <a:off x="8363761" y="-207339"/>
            <a:ext cx="892552" cy="454199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s-ES" sz="2800" dirty="0"/>
              <a:t>ORACIÓN</a:t>
            </a:r>
          </a:p>
          <a:p>
            <a:r>
              <a:rPr lang="es-ES" b="1" dirty="0"/>
              <a:t>“</a:t>
            </a:r>
            <a:r>
              <a:rPr lang="es-ES_tradnl" dirty="0"/>
              <a:t>Pero Dios no estaba en el terremoto”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03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u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25" y="1"/>
            <a:ext cx="6490010" cy="22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95" y="120920"/>
            <a:ext cx="10515600" cy="1325563"/>
          </a:xfrm>
        </p:spPr>
        <p:txBody>
          <a:bodyPr/>
          <a:lstStyle/>
          <a:p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Canto: “No adoréis a nadie”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BF2D8E9-24B4-41D4-AD08-7A94DFDF1110}"/>
              </a:ext>
            </a:extLst>
          </p:cNvPr>
          <p:cNvSpPr txBox="1"/>
          <p:nvPr/>
        </p:nvSpPr>
        <p:spPr>
          <a:xfrm>
            <a:off x="993913" y="2544416"/>
            <a:ext cx="10654748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sz="2400" b="1" i="1" dirty="0">
                <a:latin typeface="+mj-lt"/>
              </a:rPr>
              <a:t>No adoréis a nadie a nadie más que a Él                                              </a:t>
            </a:r>
          </a:p>
          <a:p>
            <a:pPr algn="ctr"/>
            <a:r>
              <a:rPr lang="es-ES" sz="2400" b="1" i="1" dirty="0">
                <a:latin typeface="+mj-lt"/>
              </a:rPr>
              <a:t>No adoréis a nadie a nadie más que a Él</a:t>
            </a:r>
          </a:p>
          <a:p>
            <a:pPr algn="ctr"/>
            <a:r>
              <a:rPr lang="es-ES" sz="2400" b="1" i="1" dirty="0">
                <a:latin typeface="+mj-lt"/>
              </a:rPr>
              <a:t>No adoréis a nadie a nadie más</a:t>
            </a:r>
          </a:p>
          <a:p>
            <a:pPr algn="ctr"/>
            <a:r>
              <a:rPr lang="es-ES" sz="2400" b="1" i="1" dirty="0">
                <a:latin typeface="+mj-lt"/>
              </a:rPr>
              <a:t>No adoréis a nadie a nadie más</a:t>
            </a:r>
          </a:p>
          <a:p>
            <a:pPr algn="ctr"/>
            <a:r>
              <a:rPr lang="es-ES" sz="2400" b="1" i="1" dirty="0">
                <a:latin typeface="+mj-lt"/>
              </a:rPr>
              <a:t>No adoréis a nadie, a nadie más que a Él</a:t>
            </a:r>
          </a:p>
          <a:p>
            <a:pPr algn="ctr"/>
            <a:endParaRPr lang="es-ES" sz="2400" b="1" i="1" dirty="0">
              <a:latin typeface="+mj-lt"/>
            </a:endParaRPr>
          </a:p>
          <a:p>
            <a:pPr algn="ctr"/>
            <a:r>
              <a:rPr lang="es-ES" sz="2400" b="1" i="1" dirty="0">
                <a:latin typeface="+mj-lt"/>
              </a:rPr>
              <a:t>Porque solo el nos da la libertad</a:t>
            </a:r>
          </a:p>
          <a:p>
            <a:pPr algn="ctr"/>
            <a:r>
              <a:rPr lang="es-ES" sz="2400" b="1" i="1" dirty="0">
                <a:latin typeface="+mj-lt"/>
              </a:rPr>
              <a:t>Porque solo el nos da la libertad</a:t>
            </a:r>
          </a:p>
          <a:p>
            <a:pPr algn="ctr"/>
            <a:r>
              <a:rPr lang="es-ES" sz="2400" b="1" i="1" dirty="0">
                <a:latin typeface="+mj-lt"/>
              </a:rPr>
              <a:t>No adoréis a nadie a nadie más</a:t>
            </a:r>
          </a:p>
          <a:p>
            <a:pPr algn="ctr"/>
            <a:r>
              <a:rPr lang="es-ES" sz="2400" b="1" i="1" dirty="0">
                <a:latin typeface="+mj-lt"/>
              </a:rPr>
              <a:t>No adoréis a nadie a nadie más</a:t>
            </a:r>
          </a:p>
          <a:p>
            <a:pPr algn="ctr"/>
            <a:r>
              <a:rPr lang="es-ES" sz="2400" b="1" i="1" dirty="0">
                <a:latin typeface="+mj-lt"/>
              </a:rPr>
              <a:t>No adoréis a nadie, a nadie más que a Él</a:t>
            </a:r>
          </a:p>
          <a:p>
            <a:pPr algn="ctr"/>
            <a:endParaRPr lang="es-ES" dirty="0">
              <a:latin typeface="+mj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373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u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25" y="1"/>
            <a:ext cx="6490010" cy="22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95" y="120920"/>
            <a:ext cx="10515600" cy="1325563"/>
          </a:xfrm>
        </p:spPr>
        <p:txBody>
          <a:bodyPr/>
          <a:lstStyle/>
          <a:p>
            <a:r>
              <a:rPr lang="es-ES" b="1" i="1" dirty="0"/>
              <a:t>Canto: “Y alabándote”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2B845B-41C1-432A-9808-754F162711A5}"/>
              </a:ext>
            </a:extLst>
          </p:cNvPr>
          <p:cNvSpPr txBox="1"/>
          <p:nvPr/>
        </p:nvSpPr>
        <p:spPr>
          <a:xfrm>
            <a:off x="1086679" y="2517914"/>
            <a:ext cx="10483278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ES" sz="2400" dirty="0">
                <a:latin typeface="+mj-lt"/>
              </a:rPr>
              <a:t>Como podre agradecer tanta bendición</a:t>
            </a:r>
          </a:p>
          <a:p>
            <a:r>
              <a:rPr lang="es-ES" sz="2400" dirty="0">
                <a:latin typeface="+mj-lt"/>
              </a:rPr>
              <a:t>Como podre responder a tu amor</a:t>
            </a:r>
          </a:p>
          <a:p>
            <a:r>
              <a:rPr lang="es-ES" sz="2400" dirty="0">
                <a:latin typeface="+mj-lt"/>
              </a:rPr>
              <a:t>Levantando mis manos Señor</a:t>
            </a:r>
          </a:p>
          <a:p>
            <a:r>
              <a:rPr lang="es-ES" sz="2400" dirty="0">
                <a:latin typeface="+mj-lt"/>
              </a:rPr>
              <a:t>Declarando que tu eres Dios </a:t>
            </a:r>
          </a:p>
          <a:p>
            <a:r>
              <a:rPr lang="es-ES" sz="2400" dirty="0">
                <a:latin typeface="+mj-lt"/>
              </a:rPr>
              <a:t>Y dejándome llevar por el soplo de tu amor</a:t>
            </a:r>
          </a:p>
          <a:p>
            <a:endParaRPr lang="es-ES" sz="2400" dirty="0">
              <a:latin typeface="+mj-lt"/>
            </a:endParaRPr>
          </a:p>
          <a:p>
            <a:r>
              <a:rPr lang="es-ES" sz="2400" b="1" dirty="0">
                <a:latin typeface="+mj-lt"/>
              </a:rPr>
              <a:t>Y alabándote, y alabándote</a:t>
            </a:r>
          </a:p>
          <a:p>
            <a:r>
              <a:rPr lang="es-ES" sz="2400" b="1" dirty="0">
                <a:latin typeface="+mj-lt"/>
              </a:rPr>
              <a:t>Y alabándote Señor mi Dios</a:t>
            </a:r>
          </a:p>
          <a:p>
            <a:endParaRPr lang="es-ES" sz="2400" b="1" dirty="0">
              <a:latin typeface="+mj-lt"/>
            </a:endParaRPr>
          </a:p>
          <a:p>
            <a:endParaRPr lang="es-ES" sz="2400" dirty="0">
              <a:latin typeface="+mj-lt"/>
            </a:endParaRPr>
          </a:p>
          <a:p>
            <a:endParaRPr lang="es-ES" sz="2400" dirty="0">
              <a:latin typeface="+mj-lt"/>
            </a:endParaRPr>
          </a:p>
          <a:p>
            <a:r>
              <a:rPr lang="es-ES" sz="2400" dirty="0">
                <a:latin typeface="+mj-lt"/>
              </a:rPr>
              <a:t>Quiero adorarte Señor desde el corazón</a:t>
            </a:r>
          </a:p>
          <a:p>
            <a:r>
              <a:rPr lang="es-ES" sz="2400" dirty="0">
                <a:latin typeface="+mj-lt"/>
              </a:rPr>
              <a:t>Y descalzarme ante ti Santo Dios</a:t>
            </a:r>
          </a:p>
          <a:p>
            <a:r>
              <a:rPr lang="es-ES" sz="2400" dirty="0">
                <a:latin typeface="+mj-lt"/>
              </a:rPr>
              <a:t>Tu perfume me inunda Señor</a:t>
            </a:r>
          </a:p>
          <a:p>
            <a:r>
              <a:rPr lang="es-ES" sz="2400" dirty="0">
                <a:latin typeface="+mj-lt"/>
              </a:rPr>
              <a:t>Tu presencia esta dentro de mi</a:t>
            </a:r>
          </a:p>
          <a:p>
            <a:r>
              <a:rPr lang="es-ES" sz="2400" dirty="0">
                <a:latin typeface="+mj-lt"/>
              </a:rPr>
              <a:t>Y tu gracia se derrama por todo este lugar    </a:t>
            </a:r>
          </a:p>
          <a:p>
            <a:endParaRPr lang="es-ES" sz="2400" dirty="0">
              <a:latin typeface="+mj-lt"/>
            </a:endParaRPr>
          </a:p>
          <a:p>
            <a:endParaRPr lang="es-ES" sz="2400" dirty="0">
              <a:latin typeface="+mj-lt"/>
            </a:endParaRPr>
          </a:p>
          <a:p>
            <a:r>
              <a:rPr lang="es-ES" sz="2400" b="1" dirty="0">
                <a:latin typeface="+mj-lt"/>
              </a:rPr>
              <a:t>Y alabándote, y alabándote</a:t>
            </a:r>
          </a:p>
          <a:p>
            <a:r>
              <a:rPr lang="es-ES" sz="2400" b="1" dirty="0">
                <a:latin typeface="+mj-lt"/>
              </a:rPr>
              <a:t>Y alabándote Señor mi Dios</a:t>
            </a:r>
          </a:p>
          <a:p>
            <a:endParaRPr lang="es-ES" sz="2400" dirty="0">
              <a:latin typeface="+mj-lt"/>
            </a:endParaRPr>
          </a:p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87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u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43" y="814674"/>
            <a:ext cx="6490010" cy="22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547" y="1066946"/>
            <a:ext cx="10515600" cy="1395704"/>
          </a:xfrm>
        </p:spPr>
        <p:txBody>
          <a:bodyPr/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Canto: “</a:t>
            </a:r>
            <a:r>
              <a:rPr lang="es-E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Magnificat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94171" y="312509"/>
            <a:ext cx="8641976" cy="754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RETIRADA DEL SANTISIMO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6DAC92-3D17-45CD-B222-CB0FCD14DF24}"/>
              </a:ext>
            </a:extLst>
          </p:cNvPr>
          <p:cNvSpPr txBox="1"/>
          <p:nvPr/>
        </p:nvSpPr>
        <p:spPr>
          <a:xfrm>
            <a:off x="1126933" y="3429000"/>
            <a:ext cx="10376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i="1" dirty="0" err="1">
                <a:latin typeface="+mj-lt"/>
              </a:rPr>
              <a:t>Magnificat</a:t>
            </a:r>
            <a:r>
              <a:rPr lang="es-ES" sz="4800" b="1" i="1" dirty="0">
                <a:latin typeface="+mj-lt"/>
              </a:rPr>
              <a:t>, </a:t>
            </a:r>
            <a:r>
              <a:rPr lang="es-ES" sz="4800" b="1" i="1" dirty="0" err="1">
                <a:latin typeface="+mj-lt"/>
              </a:rPr>
              <a:t>magnificat</a:t>
            </a:r>
            <a:endParaRPr lang="es-ES" sz="4800" b="1" i="1" dirty="0">
              <a:latin typeface="+mj-lt"/>
            </a:endParaRPr>
          </a:p>
          <a:p>
            <a:pPr algn="ctr"/>
            <a:r>
              <a:rPr lang="es-ES" sz="4800" b="1" i="1" dirty="0" err="1">
                <a:latin typeface="+mj-lt"/>
              </a:rPr>
              <a:t>Magnificat</a:t>
            </a:r>
            <a:r>
              <a:rPr lang="es-ES" sz="4800" b="1" i="1" dirty="0">
                <a:latin typeface="+mj-lt"/>
              </a:rPr>
              <a:t> anima mea </a:t>
            </a:r>
            <a:r>
              <a:rPr lang="es-ES" sz="4800" b="1" i="1" dirty="0" err="1">
                <a:latin typeface="+mj-lt"/>
              </a:rPr>
              <a:t>Dominum</a:t>
            </a:r>
            <a:endParaRPr lang="es-ES" sz="4800" b="1" i="1" dirty="0">
              <a:latin typeface="+mj-lt"/>
            </a:endParaRPr>
          </a:p>
          <a:p>
            <a:pPr algn="ctr"/>
            <a:r>
              <a:rPr lang="es-ES" sz="4800" b="1" i="1" dirty="0" err="1">
                <a:latin typeface="+mj-lt"/>
              </a:rPr>
              <a:t>Magnificat,magnificat</a:t>
            </a:r>
            <a:endParaRPr lang="es-ES" sz="4800" b="1" i="1" dirty="0">
              <a:latin typeface="+mj-lt"/>
            </a:endParaRPr>
          </a:p>
          <a:p>
            <a:pPr algn="ctr"/>
            <a:r>
              <a:rPr lang="es-ES" sz="4800" b="1" i="1" dirty="0" err="1">
                <a:latin typeface="+mj-lt"/>
              </a:rPr>
              <a:t>Magnificat</a:t>
            </a:r>
            <a:r>
              <a:rPr lang="es-ES" sz="4800" b="1" i="1" dirty="0">
                <a:latin typeface="+mj-lt"/>
              </a:rPr>
              <a:t> anima mea</a:t>
            </a:r>
          </a:p>
        </p:txBody>
      </p:sp>
    </p:spTree>
    <p:extLst>
      <p:ext uri="{BB962C8B-B14F-4D97-AF65-F5344CB8AC3E}">
        <p14:creationId xmlns:p14="http://schemas.microsoft.com/office/powerpoint/2010/main" val="287138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2/2011 - 03/2011 | Caridad, Dibujos de jesús, Dibujos f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214839" y="100361"/>
            <a:ext cx="4538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¡¡GRACIAS POR COMPARTIR TU TIEMPO Y TU ORACION!!</a:t>
            </a:r>
          </a:p>
        </p:txBody>
      </p:sp>
    </p:spTree>
    <p:extLst>
      <p:ext uri="{BB962C8B-B14F-4D97-AF65-F5344CB8AC3E}">
        <p14:creationId xmlns:p14="http://schemas.microsoft.com/office/powerpoint/2010/main" val="112231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3920" y="153252"/>
            <a:ext cx="3343508" cy="1325563"/>
          </a:xfrm>
          <a:ln w="127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txBody>
          <a:bodyPr/>
          <a:lstStyle/>
          <a:p>
            <a:r>
              <a:rPr lang="es-ES" dirty="0"/>
              <a:t>PARA PENSAR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2480" y="1956006"/>
            <a:ext cx="10524893" cy="4143457"/>
          </a:xfrm>
          <a:ln w="25400" cmpd="sng"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endParaRPr lang="es-ES_tradnl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7400" dirty="0">
                <a:latin typeface="Arial" panose="020B0604020202020204" pitchFamily="34" charset="0"/>
                <a:cs typeface="Arial" panose="020B0604020202020204" pitchFamily="34" charset="0"/>
              </a:rPr>
              <a:t>En los versos del salmo que repetiremos hoy, hay  un contenido muy denso que, aparentemente, quizás no lleguemos a captar. descubriremos en él una profunda sabiduría existencial.</a:t>
            </a:r>
            <a:endParaRPr lang="es-ES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7400" dirty="0">
                <a:latin typeface="Arial" panose="020B0604020202020204" pitchFamily="34" charset="0"/>
                <a:cs typeface="Arial" panose="020B0604020202020204" pitchFamily="34" charset="0"/>
              </a:rPr>
              <a:t>El verso que cantamos como estribillo termina con una promesa de felicidad: </a:t>
            </a:r>
            <a:r>
              <a:rPr lang="es-ES_tradnl" sz="7400" u="sng" dirty="0">
                <a:latin typeface="Arial" panose="020B0604020202020204" pitchFamily="34" charset="0"/>
                <a:cs typeface="Arial" panose="020B0604020202020204" pitchFamily="34" charset="0"/>
              </a:rPr>
              <a:t>«toda nuestra vida será alegría».</a:t>
            </a:r>
            <a:r>
              <a:rPr lang="es-ES_tradnl" sz="7400" dirty="0">
                <a:latin typeface="Arial" panose="020B0604020202020204" pitchFamily="34" charset="0"/>
                <a:cs typeface="Arial" panose="020B0604020202020204" pitchFamily="34" charset="0"/>
              </a:rPr>
              <a:t> ¿No es este el deseo de todo hombre, en todo tiempo y en todo lugar? Pero lo interesante es ver qué produce esta alegría: </a:t>
            </a:r>
            <a:r>
              <a:rPr lang="es-ES_tradnl" sz="7400" i="1" dirty="0">
                <a:latin typeface="Arial" panose="020B0604020202020204" pitchFamily="34" charset="0"/>
                <a:cs typeface="Arial" panose="020B0604020202020204" pitchFamily="34" charset="0"/>
              </a:rPr>
              <a:t>«Sácianos de tu misericordia»,</a:t>
            </a:r>
            <a:r>
              <a:rPr lang="es-ES_tradnl" sz="7400" dirty="0">
                <a:latin typeface="Arial" panose="020B0604020202020204" pitchFamily="34" charset="0"/>
                <a:cs typeface="Arial" panose="020B0604020202020204" pitchFamily="34" charset="0"/>
              </a:rPr>
              <a:t> dice el salmo. Esto, y no otra cosa, será lo que nos cause la felicidad.</a:t>
            </a:r>
            <a:endParaRPr lang="es-ES" sz="7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7400" dirty="0">
                <a:latin typeface="Arial" panose="020B0604020202020204" pitchFamily="34" charset="0"/>
                <a:cs typeface="Arial" panose="020B0604020202020204" pitchFamily="34" charset="0"/>
              </a:rPr>
              <a:t>Ahora sí prestamos atención al concepto de Misericordia es un concepto que se entiende poco y que nos suena a compasión, incluso a condescendencia. Los teólogos explican el significado de esta palabra: </a:t>
            </a:r>
            <a:r>
              <a:rPr lang="es-ES_tradnl" sz="7400" i="1" dirty="0">
                <a:latin typeface="Arial" panose="020B0604020202020204" pitchFamily="34" charset="0"/>
                <a:cs typeface="Arial" panose="020B0604020202020204" pitchFamily="34" charset="0"/>
              </a:rPr>
              <a:t>misericordiosa es la persona de corazón tierno, capaz de conmoverse, de compadecerse y de empatizar con el otro</a:t>
            </a:r>
            <a:r>
              <a:rPr lang="es-ES_tradnl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u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90" y="331361"/>
            <a:ext cx="6490010" cy="223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95" y="120920"/>
            <a:ext cx="10515600" cy="1325563"/>
          </a:xfrm>
        </p:spPr>
        <p:txBody>
          <a:bodyPr/>
          <a:lstStyle/>
          <a:p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Canto: “</a:t>
            </a:r>
            <a:r>
              <a:rPr lang="es-ES" b="1" i="1" dirty="0"/>
              <a:t>“Misericordia </a:t>
            </a:r>
            <a:r>
              <a:rPr lang="es-ES" b="1" i="1" dirty="0" err="1"/>
              <a:t>Domini</a:t>
            </a:r>
            <a:r>
              <a:rPr lang="es-ES" b="1" i="1" dirty="0"/>
              <a:t>”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FAAB05-9D65-48C7-B499-222E6AF07193}"/>
              </a:ext>
            </a:extLst>
          </p:cNvPr>
          <p:cNvSpPr txBox="1"/>
          <p:nvPr/>
        </p:nvSpPr>
        <p:spPr>
          <a:xfrm>
            <a:off x="1563757" y="2772045"/>
            <a:ext cx="88640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i="1" dirty="0">
                <a:latin typeface="+mj-lt"/>
              </a:rPr>
              <a:t>MISERICORDIA DOMINI</a:t>
            </a:r>
          </a:p>
          <a:p>
            <a:pPr algn="ctr"/>
            <a:r>
              <a:rPr lang="es-ES" sz="7200" i="1" dirty="0">
                <a:latin typeface="+mj-lt"/>
              </a:rPr>
              <a:t>IN AETERNUM CANTABO</a:t>
            </a:r>
          </a:p>
        </p:txBody>
      </p:sp>
    </p:spTree>
    <p:extLst>
      <p:ext uri="{BB962C8B-B14F-4D97-AF65-F5344CB8AC3E}">
        <p14:creationId xmlns:p14="http://schemas.microsoft.com/office/powerpoint/2010/main" val="358207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7028" y="4509653"/>
            <a:ext cx="10515600" cy="2197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Los salmos nos resultan cercanos porque son oraciones surgidas del corazón en momentos culminantes de la vida. Pueden ser súplicas desgarradas o alabanzas exultantes, llenas de alegría y gratitud. Pero en todos ellos late, tras la voz que pronuncia los versos, una confianza profunda: la certeza de que son palabras dirigidas a un Dios que escucha.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84" y="322118"/>
            <a:ext cx="7331361" cy="41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45" y="-56"/>
            <a:ext cx="9128219" cy="684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736" y="1265449"/>
            <a:ext cx="121192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1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Tú reduces al hombre a polvo, diciendo: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«Retornad, hijos de Adán.»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Mil años en tu presencia son un ayer, que pasó;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una vela nocturna.</a:t>
            </a:r>
          </a:p>
          <a:p>
            <a:endParaRPr lang="es-ES" sz="40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3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45" y="-56"/>
            <a:ext cx="9128219" cy="684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2509" y="318795"/>
            <a:ext cx="1185949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2</a:t>
            </a:r>
          </a:p>
          <a:p>
            <a:pPr algn="ctr"/>
            <a:endParaRPr lang="es-ES" sz="48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Enséñanos a calcular nuestros años,</a:t>
            </a:r>
          </a:p>
          <a:p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para que adquiramos un corazón sensato.</a:t>
            </a:r>
          </a:p>
          <a:p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Vuélvete, Señor, ¿hasta cuándo?</a:t>
            </a:r>
          </a:p>
          <a:p>
            <a:r>
              <a:rPr lang="es-ES" sz="40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Ten compasión de tus siervos.</a:t>
            </a:r>
          </a:p>
          <a:p>
            <a:endParaRPr lang="es-ES" sz="44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r>
              <a:rPr lang="es-ES" sz="48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 </a:t>
            </a:r>
          </a:p>
          <a:p>
            <a:endParaRPr lang="es-ES" sz="48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endParaRPr lang="es-ES" sz="48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endParaRPr lang="es-ES" sz="32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7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45" y="-56"/>
            <a:ext cx="9128219" cy="684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1058147"/>
            <a:ext cx="1255705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3</a:t>
            </a:r>
          </a:p>
          <a:p>
            <a:endParaRPr lang="es-ES" sz="36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endParaRPr lang="es-ES" sz="36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Por la mañana sácianos de tu misericordia,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y toda nuestra vida será alegría y júbilo.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Danos alegría, por los días en que nos afligiste,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por los años en que sufrimos desdichas.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 </a:t>
            </a:r>
          </a:p>
          <a:p>
            <a:endParaRPr lang="es-ES" sz="48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endParaRPr lang="es-ES" sz="48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endParaRPr lang="es-ES" sz="32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1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45" y="-56"/>
            <a:ext cx="9128219" cy="6840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4428" y="1032474"/>
            <a:ext cx="12376297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4</a:t>
            </a:r>
          </a:p>
          <a:p>
            <a:pPr algn="ctr"/>
            <a:endParaRPr lang="es-ES" sz="48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Que tus siervos vean tu acción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y sus hijos tu gloria.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Baje a nosotros la bondad del Señor 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y haga prósperas las obras de nuestras manos. </a:t>
            </a:r>
          </a:p>
          <a:p>
            <a:r>
              <a:rPr lang="es-ES" sz="3600" dirty="0">
                <a:ln>
                  <a:solidFill>
                    <a:schemeClr val="tx1"/>
                  </a:solidFill>
                </a:ln>
                <a:solidFill>
                  <a:srgbClr val="49702E"/>
                </a:solidFill>
                <a:latin typeface="Arial Black" panose="020B0A04020102020204" pitchFamily="34" charset="0"/>
              </a:rPr>
              <a:t>Sí, haga prósperas las obras de nuestras manos.</a:t>
            </a:r>
          </a:p>
          <a:p>
            <a:endParaRPr lang="es-ES" sz="54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endParaRPr lang="es-ES" sz="48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endParaRPr lang="es-ES" sz="48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  <a:p>
            <a:endParaRPr lang="es-ES" sz="3200" dirty="0">
              <a:ln>
                <a:solidFill>
                  <a:schemeClr val="tx1"/>
                </a:solidFill>
              </a:ln>
              <a:solidFill>
                <a:srgbClr val="49702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71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</TotalTime>
  <Words>1089</Words>
  <Application>Microsoft Office PowerPoint</Application>
  <PresentationFormat>Panorámica</PresentationFormat>
  <Paragraphs>148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Symbol</vt:lpstr>
      <vt:lpstr>Tema de Office</vt:lpstr>
      <vt:lpstr>Presentación de PowerPoint</vt:lpstr>
      <vt:lpstr>Canto: “No adoréis a nadie”</vt:lpstr>
      <vt:lpstr>PARA PENSAR</vt:lpstr>
      <vt:lpstr>Canto: ““Misericordia Domini””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SALMO </vt:lpstr>
      <vt:lpstr>Canto: “Aleluya (Taizé)</vt:lpstr>
      <vt:lpstr>Presentación de PowerPoint</vt:lpstr>
      <vt:lpstr>Presentación de PowerPoint</vt:lpstr>
      <vt:lpstr>Canto: “Nada te turbe”</vt:lpstr>
      <vt:lpstr>Presentación de PowerPoint</vt:lpstr>
      <vt:lpstr>Presentación de PowerPoint</vt:lpstr>
      <vt:lpstr>Todas peticiones que hemos dicho y todas las que están en nuestro corazón, se las presentamos al Padre y lo pedimos unidos con la oración que Cristo nos enseñó</vt:lpstr>
      <vt:lpstr>Presentación de PowerPoint</vt:lpstr>
      <vt:lpstr>Presentación de PowerPoint</vt:lpstr>
      <vt:lpstr>Canto: “Y alabándote”</vt:lpstr>
      <vt:lpstr>Canto: “Magnificat”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VICENTE ALCAIDE DIAZ</cp:lastModifiedBy>
  <cp:revision>137</cp:revision>
  <dcterms:created xsi:type="dcterms:W3CDTF">2021-01-24T11:53:13Z</dcterms:created>
  <dcterms:modified xsi:type="dcterms:W3CDTF">2021-10-06T17:34:07Z</dcterms:modified>
</cp:coreProperties>
</file>